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Sunborn" charset="1" panose="00000500000000000000"/>
      <p:regular r:id="rId20"/>
    </p:embeddedFont>
    <p:embeddedFont>
      <p:font typeface="Gliker" charset="1" panose="00000500000000000000"/>
      <p:regular r:id="rId21"/>
    </p:embeddedFont>
    <p:embeddedFont>
      <p:font typeface="Montserrat Classic Bold" charset="1" panose="00000800000000000000"/>
      <p:regular r:id="rId22"/>
    </p:embeddedFont>
    <p:embeddedFont>
      <p:font typeface="Glacial Indifference" charset="1" panose="00000000000000000000"/>
      <p:regular r:id="rId23"/>
    </p:embeddedFont>
    <p:embeddedFont>
      <p:font typeface="Boulder"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19.gif"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51.png" Type="http://schemas.openxmlformats.org/officeDocument/2006/relationships/image"/><Relationship Id="rId5" Target="../media/image19.gif" Type="http://schemas.openxmlformats.org/officeDocument/2006/relationships/image"/><Relationship Id="rId6" Target="../media/image56.pn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51.png" Type="http://schemas.openxmlformats.org/officeDocument/2006/relationships/image"/><Relationship Id="rId5" Target="../media/image19.gif" Type="http://schemas.openxmlformats.org/officeDocument/2006/relationships/image"/><Relationship Id="rId6" Target="../media/image57.pn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9.gif"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gif"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 Id="rId9"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19.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19.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27.png" Type="http://schemas.openxmlformats.org/officeDocument/2006/relationships/image"/><Relationship Id="rId8" Target="../media/image19.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33.png" Type="http://schemas.openxmlformats.org/officeDocument/2006/relationships/image"/><Relationship Id="rId6" Target="../media/image27.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19.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5.png" Type="http://schemas.openxmlformats.org/officeDocument/2006/relationships/image"/><Relationship Id="rId5" Target="../media/image19.gif"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jpe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19.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9.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2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1135756" y="473011"/>
            <a:ext cx="16230600" cy="8115300"/>
          </a:xfrm>
          <a:custGeom>
            <a:avLst/>
            <a:gdLst/>
            <a:ahLst/>
            <a:cxnLst/>
            <a:rect r="r" b="b" t="t" l="l"/>
            <a:pathLst>
              <a:path h="8115300" w="16230600">
                <a:moveTo>
                  <a:pt x="0" y="8115300"/>
                </a:moveTo>
                <a:lnTo>
                  <a:pt x="16230600" y="8115300"/>
                </a:lnTo>
                <a:lnTo>
                  <a:pt x="16230600" y="0"/>
                </a:lnTo>
                <a:lnTo>
                  <a:pt x="0" y="0"/>
                </a:lnTo>
                <a:lnTo>
                  <a:pt x="0" y="8115300"/>
                </a:lnTo>
                <a:close/>
              </a:path>
            </a:pathLst>
          </a:custGeom>
          <a:blipFill>
            <a:blip r:embed="rId3">
              <a:alphaModFix amt="50000"/>
            </a:blip>
            <a:stretch>
              <a:fillRect l="0" t="0" r="0" b="0"/>
            </a:stretch>
          </a:blipFill>
        </p:spPr>
      </p:sp>
      <p:grpSp>
        <p:nvGrpSpPr>
          <p:cNvPr name="Group 4" id="4"/>
          <p:cNvGrpSpPr/>
          <p:nvPr/>
        </p:nvGrpSpPr>
        <p:grpSpPr>
          <a:xfrm rot="0">
            <a:off x="-4782613" y="8018617"/>
            <a:ext cx="27853225" cy="15318456"/>
            <a:chOff x="0" y="0"/>
            <a:chExt cx="1477897" cy="812800"/>
          </a:xfrm>
        </p:grpSpPr>
        <p:sp>
          <p:nvSpPr>
            <p:cNvPr name="Freeform 5" id="5"/>
            <p:cNvSpPr/>
            <p:nvPr/>
          </p:nvSpPr>
          <p:spPr>
            <a:xfrm flipH="false" flipV="false" rot="0">
              <a:off x="0" y="0"/>
              <a:ext cx="1477897" cy="812800"/>
            </a:xfrm>
            <a:custGeom>
              <a:avLst/>
              <a:gdLst/>
              <a:ahLst/>
              <a:cxnLst/>
              <a:rect r="r" b="b" t="t" l="l"/>
              <a:pathLst>
                <a:path h="812800" w="1477897">
                  <a:moveTo>
                    <a:pt x="738949" y="0"/>
                  </a:moveTo>
                  <a:cubicBezTo>
                    <a:pt x="330839" y="0"/>
                    <a:pt x="0" y="181951"/>
                    <a:pt x="0" y="406400"/>
                  </a:cubicBezTo>
                  <a:cubicBezTo>
                    <a:pt x="0" y="630849"/>
                    <a:pt x="330839" y="812800"/>
                    <a:pt x="738949" y="812800"/>
                  </a:cubicBezTo>
                  <a:cubicBezTo>
                    <a:pt x="1147059" y="812800"/>
                    <a:pt x="1477897" y="630849"/>
                    <a:pt x="1477897" y="406400"/>
                  </a:cubicBezTo>
                  <a:cubicBezTo>
                    <a:pt x="1477897" y="181951"/>
                    <a:pt x="1147059" y="0"/>
                    <a:pt x="738949" y="0"/>
                  </a:cubicBezTo>
                  <a:close/>
                </a:path>
              </a:pathLst>
            </a:custGeom>
            <a:gradFill rotWithShape="true">
              <a:gsLst>
                <a:gs pos="0">
                  <a:srgbClr val="E3ECF5">
                    <a:alpha val="100000"/>
                  </a:srgbClr>
                </a:gs>
                <a:gs pos="100000">
                  <a:srgbClr val="898892">
                    <a:alpha val="100000"/>
                  </a:srgbClr>
                </a:gs>
              </a:gsLst>
              <a:lin ang="5400000"/>
            </a:gradFill>
          </p:spPr>
        </p:sp>
        <p:sp>
          <p:nvSpPr>
            <p:cNvPr name="TextBox 6" id="6"/>
            <p:cNvSpPr txBox="true"/>
            <p:nvPr/>
          </p:nvSpPr>
          <p:spPr>
            <a:xfrm>
              <a:off x="138553" y="28575"/>
              <a:ext cx="1200791" cy="7080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0" y="8063688"/>
            <a:ext cx="17951697" cy="5639825"/>
          </a:xfrm>
          <a:custGeom>
            <a:avLst/>
            <a:gdLst/>
            <a:ahLst/>
            <a:cxnLst/>
            <a:rect r="r" b="b" t="t" l="l"/>
            <a:pathLst>
              <a:path h="5639825" w="17951697">
                <a:moveTo>
                  <a:pt x="0" y="0"/>
                </a:moveTo>
                <a:lnTo>
                  <a:pt x="17951697" y="0"/>
                </a:lnTo>
                <a:lnTo>
                  <a:pt x="17951697" y="5639825"/>
                </a:lnTo>
                <a:lnTo>
                  <a:pt x="0" y="5639825"/>
                </a:lnTo>
                <a:lnTo>
                  <a:pt x="0" y="0"/>
                </a:lnTo>
                <a:close/>
              </a:path>
            </a:pathLst>
          </a:custGeom>
          <a:blipFill>
            <a:blip r:embed="rId4"/>
            <a:stretch>
              <a:fillRect l="0" t="0" r="0" b="0"/>
            </a:stretch>
          </a:blipFill>
        </p:spPr>
      </p:sp>
      <p:sp>
        <p:nvSpPr>
          <p:cNvPr name="Freeform 8" id="8"/>
          <p:cNvSpPr/>
          <p:nvPr/>
        </p:nvSpPr>
        <p:spPr>
          <a:xfrm flipH="false" flipV="false" rot="0">
            <a:off x="-148371" y="2057400"/>
            <a:ext cx="7279767" cy="8229600"/>
          </a:xfrm>
          <a:custGeom>
            <a:avLst/>
            <a:gdLst/>
            <a:ahLst/>
            <a:cxnLst/>
            <a:rect r="r" b="b" t="t" l="l"/>
            <a:pathLst>
              <a:path h="8229600" w="7279767">
                <a:moveTo>
                  <a:pt x="0" y="0"/>
                </a:moveTo>
                <a:lnTo>
                  <a:pt x="7279767" y="0"/>
                </a:lnTo>
                <a:lnTo>
                  <a:pt x="7279767" y="8229600"/>
                </a:lnTo>
                <a:lnTo>
                  <a:pt x="0" y="8229600"/>
                </a:lnTo>
                <a:lnTo>
                  <a:pt x="0" y="0"/>
                </a:lnTo>
                <a:close/>
              </a:path>
            </a:pathLst>
          </a:custGeom>
          <a:blipFill>
            <a:blip r:embed="rId5"/>
            <a:stretch>
              <a:fillRect l="0" t="0" r="0" b="0"/>
            </a:stretch>
          </a:blipFill>
        </p:spPr>
      </p:sp>
      <p:sp>
        <p:nvSpPr>
          <p:cNvPr name="Freeform 9" id="9"/>
          <p:cNvSpPr/>
          <p:nvPr/>
        </p:nvSpPr>
        <p:spPr>
          <a:xfrm flipH="true" flipV="false" rot="0">
            <a:off x="11184887" y="2057400"/>
            <a:ext cx="7279767" cy="8229600"/>
          </a:xfrm>
          <a:custGeom>
            <a:avLst/>
            <a:gdLst/>
            <a:ahLst/>
            <a:cxnLst/>
            <a:rect r="r" b="b" t="t" l="l"/>
            <a:pathLst>
              <a:path h="8229600" w="7279767">
                <a:moveTo>
                  <a:pt x="7279767" y="0"/>
                </a:moveTo>
                <a:lnTo>
                  <a:pt x="0" y="0"/>
                </a:lnTo>
                <a:lnTo>
                  <a:pt x="0" y="8229600"/>
                </a:lnTo>
                <a:lnTo>
                  <a:pt x="7279767" y="8229600"/>
                </a:lnTo>
                <a:lnTo>
                  <a:pt x="7279767" y="0"/>
                </a:lnTo>
                <a:close/>
              </a:path>
            </a:pathLst>
          </a:custGeom>
          <a:blipFill>
            <a:blip r:embed="rId5"/>
            <a:stretch>
              <a:fillRect l="0" t="0" r="0" b="0"/>
            </a:stretch>
          </a:blipFill>
        </p:spPr>
      </p:sp>
      <p:sp>
        <p:nvSpPr>
          <p:cNvPr name="Freeform 10" id="10"/>
          <p:cNvSpPr/>
          <p:nvPr/>
        </p:nvSpPr>
        <p:spPr>
          <a:xfrm flipH="false" flipV="false" rot="0">
            <a:off x="13691703" y="657921"/>
            <a:ext cx="4596297" cy="1584389"/>
          </a:xfrm>
          <a:custGeom>
            <a:avLst/>
            <a:gdLst/>
            <a:ahLst/>
            <a:cxnLst/>
            <a:rect r="r" b="b" t="t" l="l"/>
            <a:pathLst>
              <a:path h="1584389" w="4596297">
                <a:moveTo>
                  <a:pt x="0" y="0"/>
                </a:moveTo>
                <a:lnTo>
                  <a:pt x="4596297" y="0"/>
                </a:lnTo>
                <a:lnTo>
                  <a:pt x="4596297" y="1584389"/>
                </a:lnTo>
                <a:lnTo>
                  <a:pt x="0" y="1584389"/>
                </a:lnTo>
                <a:lnTo>
                  <a:pt x="0" y="0"/>
                </a:lnTo>
                <a:close/>
              </a:path>
            </a:pathLst>
          </a:custGeom>
          <a:blipFill>
            <a:blip r:embed="rId6"/>
            <a:stretch>
              <a:fillRect l="0" t="0" r="0" b="0"/>
            </a:stretch>
          </a:blipFill>
        </p:spPr>
      </p:sp>
      <p:sp>
        <p:nvSpPr>
          <p:cNvPr name="Freeform 11" id="11"/>
          <p:cNvSpPr/>
          <p:nvPr/>
        </p:nvSpPr>
        <p:spPr>
          <a:xfrm flipH="true" flipV="false" rot="0">
            <a:off x="0" y="473011"/>
            <a:ext cx="4596297" cy="1584389"/>
          </a:xfrm>
          <a:custGeom>
            <a:avLst/>
            <a:gdLst/>
            <a:ahLst/>
            <a:cxnLst/>
            <a:rect r="r" b="b" t="t" l="l"/>
            <a:pathLst>
              <a:path h="1584389" w="4596297">
                <a:moveTo>
                  <a:pt x="4596297" y="0"/>
                </a:moveTo>
                <a:lnTo>
                  <a:pt x="0" y="0"/>
                </a:lnTo>
                <a:lnTo>
                  <a:pt x="0" y="1584389"/>
                </a:lnTo>
                <a:lnTo>
                  <a:pt x="4596297" y="1584389"/>
                </a:lnTo>
                <a:lnTo>
                  <a:pt x="4596297" y="0"/>
                </a:lnTo>
                <a:close/>
              </a:path>
            </a:pathLst>
          </a:custGeom>
          <a:blipFill>
            <a:blip r:embed="rId6"/>
            <a:stretch>
              <a:fillRect l="0" t="0" r="0" b="0"/>
            </a:stretch>
          </a:blipFill>
        </p:spPr>
      </p:sp>
      <p:sp>
        <p:nvSpPr>
          <p:cNvPr name="Freeform 12" id="12"/>
          <p:cNvSpPr/>
          <p:nvPr/>
        </p:nvSpPr>
        <p:spPr>
          <a:xfrm flipH="false" flipV="false" rot="0">
            <a:off x="0" y="1626006"/>
            <a:ext cx="7196919" cy="7034988"/>
          </a:xfrm>
          <a:custGeom>
            <a:avLst/>
            <a:gdLst/>
            <a:ahLst/>
            <a:cxnLst/>
            <a:rect r="r" b="b" t="t" l="l"/>
            <a:pathLst>
              <a:path h="7034988" w="7196919">
                <a:moveTo>
                  <a:pt x="0" y="0"/>
                </a:moveTo>
                <a:lnTo>
                  <a:pt x="7196919" y="0"/>
                </a:lnTo>
                <a:lnTo>
                  <a:pt x="7196919" y="7034988"/>
                </a:lnTo>
                <a:lnTo>
                  <a:pt x="0" y="7034988"/>
                </a:lnTo>
                <a:lnTo>
                  <a:pt x="0" y="0"/>
                </a:lnTo>
                <a:close/>
              </a:path>
            </a:pathLst>
          </a:custGeom>
          <a:blipFill>
            <a:blip r:embed="rId7"/>
            <a:stretch>
              <a:fillRect l="0" t="0" r="0" b="0"/>
            </a:stretch>
          </a:blipFill>
        </p:spPr>
      </p:sp>
      <p:sp>
        <p:nvSpPr>
          <p:cNvPr name="Freeform 13" id="13"/>
          <p:cNvSpPr/>
          <p:nvPr/>
        </p:nvSpPr>
        <p:spPr>
          <a:xfrm flipH="false" flipV="false" rot="0">
            <a:off x="13329319" y="3368591"/>
            <a:ext cx="1166495" cy="1309260"/>
          </a:xfrm>
          <a:custGeom>
            <a:avLst/>
            <a:gdLst/>
            <a:ahLst/>
            <a:cxnLst/>
            <a:rect r="r" b="b" t="t" l="l"/>
            <a:pathLst>
              <a:path h="1309260" w="1166495">
                <a:moveTo>
                  <a:pt x="0" y="0"/>
                </a:moveTo>
                <a:lnTo>
                  <a:pt x="1166495" y="0"/>
                </a:lnTo>
                <a:lnTo>
                  <a:pt x="1166495" y="1309261"/>
                </a:lnTo>
                <a:lnTo>
                  <a:pt x="0" y="1309261"/>
                </a:lnTo>
                <a:lnTo>
                  <a:pt x="0" y="0"/>
                </a:lnTo>
                <a:close/>
              </a:path>
            </a:pathLst>
          </a:custGeom>
          <a:blipFill>
            <a:blip r:embed="rId8"/>
            <a:stretch>
              <a:fillRect l="0" t="0" r="0" b="0"/>
            </a:stretch>
          </a:blipFill>
        </p:spPr>
      </p:sp>
      <p:sp>
        <p:nvSpPr>
          <p:cNvPr name="Freeform 14" id="14"/>
          <p:cNvSpPr/>
          <p:nvPr/>
        </p:nvSpPr>
        <p:spPr>
          <a:xfrm flipH="false" flipV="false" rot="0">
            <a:off x="7131396" y="6518399"/>
            <a:ext cx="1479167" cy="1239683"/>
          </a:xfrm>
          <a:custGeom>
            <a:avLst/>
            <a:gdLst/>
            <a:ahLst/>
            <a:cxnLst/>
            <a:rect r="r" b="b" t="t" l="l"/>
            <a:pathLst>
              <a:path h="1239683" w="1479167">
                <a:moveTo>
                  <a:pt x="0" y="0"/>
                </a:moveTo>
                <a:lnTo>
                  <a:pt x="1479167" y="0"/>
                </a:lnTo>
                <a:lnTo>
                  <a:pt x="1479167" y="1239682"/>
                </a:lnTo>
                <a:lnTo>
                  <a:pt x="0" y="1239682"/>
                </a:lnTo>
                <a:lnTo>
                  <a:pt x="0" y="0"/>
                </a:lnTo>
                <a:close/>
              </a:path>
            </a:pathLst>
          </a:custGeom>
          <a:blipFill>
            <a:blip r:embed="rId9"/>
            <a:stretch>
              <a:fillRect l="0" t="0" r="0" b="0"/>
            </a:stretch>
          </a:blipFill>
        </p:spPr>
      </p:sp>
      <p:sp>
        <p:nvSpPr>
          <p:cNvPr name="Freeform 15" id="15"/>
          <p:cNvSpPr/>
          <p:nvPr/>
        </p:nvSpPr>
        <p:spPr>
          <a:xfrm flipH="false" flipV="false" rot="0">
            <a:off x="5946310" y="2057400"/>
            <a:ext cx="1388281" cy="600967"/>
          </a:xfrm>
          <a:custGeom>
            <a:avLst/>
            <a:gdLst/>
            <a:ahLst/>
            <a:cxnLst/>
            <a:rect r="r" b="b" t="t" l="l"/>
            <a:pathLst>
              <a:path h="600967" w="1388281">
                <a:moveTo>
                  <a:pt x="0" y="0"/>
                </a:moveTo>
                <a:lnTo>
                  <a:pt x="1388280" y="0"/>
                </a:lnTo>
                <a:lnTo>
                  <a:pt x="1388280" y="600967"/>
                </a:lnTo>
                <a:lnTo>
                  <a:pt x="0" y="600967"/>
                </a:lnTo>
                <a:lnTo>
                  <a:pt x="0" y="0"/>
                </a:lnTo>
                <a:close/>
              </a:path>
            </a:pathLst>
          </a:custGeom>
          <a:blipFill>
            <a:blip r:embed="rId10"/>
            <a:stretch>
              <a:fillRect l="0" t="0" r="0" b="0"/>
            </a:stretch>
          </a:blipFill>
        </p:spPr>
      </p:sp>
      <p:sp>
        <p:nvSpPr>
          <p:cNvPr name="Freeform 16" id="16"/>
          <p:cNvSpPr/>
          <p:nvPr/>
        </p:nvSpPr>
        <p:spPr>
          <a:xfrm flipH="false" flipV="false" rot="0">
            <a:off x="13912566" y="2957792"/>
            <a:ext cx="4067710" cy="7329208"/>
          </a:xfrm>
          <a:custGeom>
            <a:avLst/>
            <a:gdLst/>
            <a:ahLst/>
            <a:cxnLst/>
            <a:rect r="r" b="b" t="t" l="l"/>
            <a:pathLst>
              <a:path h="7329208" w="4067710">
                <a:moveTo>
                  <a:pt x="0" y="0"/>
                </a:moveTo>
                <a:lnTo>
                  <a:pt x="4067711" y="0"/>
                </a:lnTo>
                <a:lnTo>
                  <a:pt x="4067711" y="7329208"/>
                </a:lnTo>
                <a:lnTo>
                  <a:pt x="0" y="7329208"/>
                </a:lnTo>
                <a:lnTo>
                  <a:pt x="0" y="0"/>
                </a:lnTo>
                <a:close/>
              </a:path>
            </a:pathLst>
          </a:custGeom>
          <a:blipFill>
            <a:blip r:embed="rId11"/>
            <a:stretch>
              <a:fillRect l="0" t="0" r="0" b="0"/>
            </a:stretch>
          </a:blipFill>
        </p:spPr>
      </p:sp>
      <p:sp>
        <p:nvSpPr>
          <p:cNvPr name="TextBox 17" id="17"/>
          <p:cNvSpPr txBox="true"/>
          <p:nvPr/>
        </p:nvSpPr>
        <p:spPr>
          <a:xfrm rot="0">
            <a:off x="3412851" y="2859257"/>
            <a:ext cx="11494850" cy="2541271"/>
          </a:xfrm>
          <a:prstGeom prst="rect">
            <a:avLst/>
          </a:prstGeom>
        </p:spPr>
        <p:txBody>
          <a:bodyPr anchor="t" rtlCol="false" tIns="0" lIns="0" bIns="0" rIns="0">
            <a:spAutoFit/>
          </a:bodyPr>
          <a:lstStyle/>
          <a:p>
            <a:pPr algn="ctr">
              <a:lnSpc>
                <a:spcPts val="9630"/>
              </a:lnSpc>
            </a:pPr>
            <a:r>
              <a:rPr lang="en-US" sz="10700" spc="-149">
                <a:solidFill>
                  <a:srgbClr val="1C3F91"/>
                </a:solidFill>
                <a:latin typeface="Sunborn"/>
                <a:ea typeface="Sunborn"/>
                <a:cs typeface="Sunborn"/>
                <a:sym typeface="Sunborn"/>
              </a:rPr>
              <a:t>TUGAS KELOMPOK</a:t>
            </a:r>
          </a:p>
        </p:txBody>
      </p:sp>
      <p:sp>
        <p:nvSpPr>
          <p:cNvPr name="TextBox 18" id="18"/>
          <p:cNvSpPr txBox="true"/>
          <p:nvPr/>
        </p:nvSpPr>
        <p:spPr>
          <a:xfrm rot="0">
            <a:off x="7560838" y="5352638"/>
            <a:ext cx="2830022" cy="389255"/>
          </a:xfrm>
          <a:prstGeom prst="rect">
            <a:avLst/>
          </a:prstGeom>
        </p:spPr>
        <p:txBody>
          <a:bodyPr anchor="t" rtlCol="false" tIns="0" lIns="0" bIns="0" rIns="0">
            <a:spAutoFit/>
          </a:bodyPr>
          <a:lstStyle/>
          <a:p>
            <a:pPr algn="ctr">
              <a:lnSpc>
                <a:spcPts val="3220"/>
              </a:lnSpc>
            </a:pPr>
            <a:r>
              <a:rPr lang="en-US" sz="2300">
                <a:solidFill>
                  <a:srgbClr val="002C5C"/>
                </a:solidFill>
                <a:latin typeface="Gliker"/>
                <a:ea typeface="Gliker"/>
                <a:cs typeface="Gliker"/>
                <a:sym typeface="Gliker"/>
              </a:rPr>
              <a:t>JAYSAR</a:t>
            </a:r>
          </a:p>
        </p:txBody>
      </p:sp>
      <p:sp>
        <p:nvSpPr>
          <p:cNvPr name="TextBox 19" id="19"/>
          <p:cNvSpPr txBox="true"/>
          <p:nvPr/>
        </p:nvSpPr>
        <p:spPr>
          <a:xfrm rot="0">
            <a:off x="7797777" y="5831998"/>
            <a:ext cx="2593083" cy="381601"/>
          </a:xfrm>
          <a:prstGeom prst="rect">
            <a:avLst/>
          </a:prstGeom>
        </p:spPr>
        <p:txBody>
          <a:bodyPr anchor="t" rtlCol="false" tIns="0" lIns="0" bIns="0" rIns="0">
            <a:spAutoFit/>
          </a:bodyPr>
          <a:lstStyle/>
          <a:p>
            <a:pPr algn="ctr">
              <a:lnSpc>
                <a:spcPts val="3116"/>
              </a:lnSpc>
            </a:pPr>
            <a:r>
              <a:rPr lang="en-US" sz="2226" b="true">
                <a:solidFill>
                  <a:srgbClr val="002C5C"/>
                </a:solidFill>
                <a:latin typeface="Montserrat Classic Bold"/>
                <a:ea typeface="Montserrat Classic Bold"/>
                <a:cs typeface="Montserrat Classic Bold"/>
                <a:sym typeface="Montserrat Classic Bold"/>
              </a:rPr>
              <a:t>31 Oktober, 2024</a:t>
            </a:r>
          </a:p>
        </p:txBody>
      </p:sp>
      <p:sp>
        <p:nvSpPr>
          <p:cNvPr name="TextBox 20" id="20"/>
          <p:cNvSpPr txBox="true"/>
          <p:nvPr/>
        </p:nvSpPr>
        <p:spPr>
          <a:xfrm rot="0">
            <a:off x="6781745" y="9470619"/>
            <a:ext cx="4724511"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13691703" y="657921"/>
            <a:ext cx="4596297" cy="1584389"/>
          </a:xfrm>
          <a:custGeom>
            <a:avLst/>
            <a:gdLst/>
            <a:ahLst/>
            <a:cxnLst/>
            <a:rect r="r" b="b" t="t" l="l"/>
            <a:pathLst>
              <a:path h="1584389" w="4596297">
                <a:moveTo>
                  <a:pt x="0" y="0"/>
                </a:moveTo>
                <a:lnTo>
                  <a:pt x="4596297" y="0"/>
                </a:lnTo>
                <a:lnTo>
                  <a:pt x="4596297" y="1584389"/>
                </a:lnTo>
                <a:lnTo>
                  <a:pt x="0" y="1584389"/>
                </a:lnTo>
                <a:lnTo>
                  <a:pt x="0" y="0"/>
                </a:lnTo>
                <a:close/>
              </a:path>
            </a:pathLst>
          </a:custGeom>
          <a:blipFill>
            <a:blip r:embed="rId3"/>
            <a:stretch>
              <a:fillRect l="0" t="0" r="0" b="0"/>
            </a:stretch>
          </a:blipFill>
        </p:spPr>
      </p:sp>
      <p:sp>
        <p:nvSpPr>
          <p:cNvPr name="Freeform 4" id="4"/>
          <p:cNvSpPr/>
          <p:nvPr/>
        </p:nvSpPr>
        <p:spPr>
          <a:xfrm flipH="true" flipV="false" rot="0">
            <a:off x="0" y="473011"/>
            <a:ext cx="4596297" cy="1584389"/>
          </a:xfrm>
          <a:custGeom>
            <a:avLst/>
            <a:gdLst/>
            <a:ahLst/>
            <a:cxnLst/>
            <a:rect r="r" b="b" t="t" l="l"/>
            <a:pathLst>
              <a:path h="1584389" w="4596297">
                <a:moveTo>
                  <a:pt x="4596297" y="0"/>
                </a:moveTo>
                <a:lnTo>
                  <a:pt x="0" y="0"/>
                </a:lnTo>
                <a:lnTo>
                  <a:pt x="0" y="1584389"/>
                </a:lnTo>
                <a:lnTo>
                  <a:pt x="4596297" y="1584389"/>
                </a:lnTo>
                <a:lnTo>
                  <a:pt x="4596297" y="0"/>
                </a:lnTo>
                <a:close/>
              </a:path>
            </a:pathLst>
          </a:custGeom>
          <a:blipFill>
            <a:blip r:embed="rId3"/>
            <a:stretch>
              <a:fillRect l="0" t="0" r="0" b="0"/>
            </a:stretch>
          </a:blipFill>
        </p:spPr>
      </p:sp>
      <p:sp>
        <p:nvSpPr>
          <p:cNvPr name="Freeform 5" id="5"/>
          <p:cNvSpPr/>
          <p:nvPr/>
        </p:nvSpPr>
        <p:spPr>
          <a:xfrm flipH="false" flipV="false" rot="0">
            <a:off x="13568235" y="4259888"/>
            <a:ext cx="5428107" cy="8229600"/>
          </a:xfrm>
          <a:custGeom>
            <a:avLst/>
            <a:gdLst/>
            <a:ahLst/>
            <a:cxnLst/>
            <a:rect r="r" b="b" t="t" l="l"/>
            <a:pathLst>
              <a:path h="8229600" w="5428107">
                <a:moveTo>
                  <a:pt x="0" y="0"/>
                </a:moveTo>
                <a:lnTo>
                  <a:pt x="5428107" y="0"/>
                </a:lnTo>
                <a:lnTo>
                  <a:pt x="5428107"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705397" y="4259888"/>
            <a:ext cx="5428107" cy="8229600"/>
          </a:xfrm>
          <a:custGeom>
            <a:avLst/>
            <a:gdLst/>
            <a:ahLst/>
            <a:cxnLst/>
            <a:rect r="r" b="b" t="t" l="l"/>
            <a:pathLst>
              <a:path h="8229600" w="5428107">
                <a:moveTo>
                  <a:pt x="5428107" y="0"/>
                </a:moveTo>
                <a:lnTo>
                  <a:pt x="0" y="0"/>
                </a:lnTo>
                <a:lnTo>
                  <a:pt x="0" y="8229600"/>
                </a:lnTo>
                <a:lnTo>
                  <a:pt x="5428107" y="8229600"/>
                </a:lnTo>
                <a:lnTo>
                  <a:pt x="5428107" y="0"/>
                </a:lnTo>
                <a:close/>
              </a:path>
            </a:pathLst>
          </a:custGeom>
          <a:blipFill>
            <a:blip r:embed="rId4"/>
            <a:stretch>
              <a:fillRect l="0" t="0" r="0" b="0"/>
            </a:stretch>
          </a:blipFill>
        </p:spPr>
      </p:sp>
      <p:sp>
        <p:nvSpPr>
          <p:cNvPr name="Freeform 7" id="7"/>
          <p:cNvSpPr/>
          <p:nvPr/>
        </p:nvSpPr>
        <p:spPr>
          <a:xfrm flipH="false" flipV="false" rot="0">
            <a:off x="2039735" y="1235504"/>
            <a:ext cx="14208529" cy="7815991"/>
          </a:xfrm>
          <a:custGeom>
            <a:avLst/>
            <a:gdLst/>
            <a:ahLst/>
            <a:cxnLst/>
            <a:rect r="r" b="b" t="t" l="l"/>
            <a:pathLst>
              <a:path h="7815991" w="14208529">
                <a:moveTo>
                  <a:pt x="0" y="0"/>
                </a:moveTo>
                <a:lnTo>
                  <a:pt x="14208530" y="0"/>
                </a:lnTo>
                <a:lnTo>
                  <a:pt x="14208530" y="7815992"/>
                </a:lnTo>
                <a:lnTo>
                  <a:pt x="0" y="7815992"/>
                </a:lnTo>
                <a:lnTo>
                  <a:pt x="0" y="0"/>
                </a:lnTo>
                <a:close/>
              </a:path>
            </a:pathLst>
          </a:custGeom>
          <a:blipFill>
            <a:blip r:embed="rId5"/>
            <a:stretch>
              <a:fillRect l="-370" t="0" r="-370" b="-2888"/>
            </a:stretch>
          </a:blipFill>
        </p:spPr>
      </p:sp>
      <p:pic>
        <p:nvPicPr>
          <p:cNvPr name="Picture 8" id="8"/>
          <p:cNvPicPr>
            <a:picLocks noChangeAspect="true"/>
          </p:cNvPicPr>
          <p:nvPr/>
        </p:nvPicPr>
        <p:blipFill>
          <a:blip r:embed="rId6"/>
          <a:srcRect l="0" t="0" r="0" b="0"/>
          <a:stretch>
            <a:fillRect/>
          </a:stretch>
        </p:blipFill>
        <p:spPr>
          <a:xfrm flipH="false" flipV="false" rot="0">
            <a:off x="8019652" y="9258300"/>
            <a:ext cx="2248695" cy="438496"/>
          </a:xfrm>
          <a:prstGeom prst="rect">
            <a:avLst/>
          </a:prstGeom>
        </p:spPr>
      </p:pic>
      <p:sp>
        <p:nvSpPr>
          <p:cNvPr name="Freeform 9" id="9"/>
          <p:cNvSpPr/>
          <p:nvPr/>
        </p:nvSpPr>
        <p:spPr>
          <a:xfrm flipH="true" flipV="false" rot="0">
            <a:off x="13341233" y="473011"/>
            <a:ext cx="3718751" cy="4114800"/>
          </a:xfrm>
          <a:custGeom>
            <a:avLst/>
            <a:gdLst/>
            <a:ahLst/>
            <a:cxnLst/>
            <a:rect r="r" b="b" t="t" l="l"/>
            <a:pathLst>
              <a:path h="4114800" w="3718751">
                <a:moveTo>
                  <a:pt x="3718751" y="0"/>
                </a:moveTo>
                <a:lnTo>
                  <a:pt x="0" y="0"/>
                </a:lnTo>
                <a:lnTo>
                  <a:pt x="0" y="4114800"/>
                </a:lnTo>
                <a:lnTo>
                  <a:pt x="3718751" y="4114800"/>
                </a:lnTo>
                <a:lnTo>
                  <a:pt x="371875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05397" y="152710"/>
            <a:ext cx="12587878" cy="1226820"/>
          </a:xfrm>
          <a:prstGeom prst="rect">
            <a:avLst/>
          </a:prstGeom>
        </p:spPr>
        <p:txBody>
          <a:bodyPr anchor="t" rtlCol="false" tIns="0" lIns="0" bIns="0" rIns="0">
            <a:spAutoFit/>
          </a:bodyPr>
          <a:lstStyle/>
          <a:p>
            <a:pPr algn="ctr">
              <a:lnSpc>
                <a:spcPts val="10080"/>
              </a:lnSpc>
            </a:pPr>
            <a:r>
              <a:rPr lang="en-US" sz="7200">
                <a:solidFill>
                  <a:srgbClr val="1C106D"/>
                </a:solidFill>
                <a:latin typeface="Sunborn"/>
                <a:ea typeface="Sunborn"/>
                <a:cs typeface="Sunborn"/>
                <a:sym typeface="Sunborn"/>
              </a:rPr>
              <a:t>TAMPILAN USER</a:t>
            </a:r>
          </a:p>
        </p:txBody>
      </p:sp>
      <p:sp>
        <p:nvSpPr>
          <p:cNvPr name="TextBox 11" id="11"/>
          <p:cNvSpPr txBox="true"/>
          <p:nvPr/>
        </p:nvSpPr>
        <p:spPr>
          <a:xfrm rot="0">
            <a:off x="6742640" y="9723696"/>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sp>
        <p:nvSpPr>
          <p:cNvPr name="Freeform 12" id="12"/>
          <p:cNvSpPr/>
          <p:nvPr/>
        </p:nvSpPr>
        <p:spPr>
          <a:xfrm flipH="false" flipV="true" rot="0">
            <a:off x="1241970" y="5823460"/>
            <a:ext cx="3718750" cy="4114800"/>
          </a:xfrm>
          <a:custGeom>
            <a:avLst/>
            <a:gdLst/>
            <a:ahLst/>
            <a:cxnLst/>
            <a:rect r="r" b="b" t="t" l="l"/>
            <a:pathLst>
              <a:path h="4114800" w="3718750">
                <a:moveTo>
                  <a:pt x="0" y="4114800"/>
                </a:moveTo>
                <a:lnTo>
                  <a:pt x="3718751" y="4114800"/>
                </a:lnTo>
                <a:lnTo>
                  <a:pt x="3718751"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13" id="13"/>
          <p:cNvPicPr>
            <a:picLocks noChangeAspect="true"/>
          </p:cNvPicPr>
          <p:nvPr/>
        </p:nvPicPr>
        <p:blipFill>
          <a:blip r:embed="rId9"/>
          <a:srcRect l="0" t="0" r="0" b="0"/>
          <a:stretch>
            <a:fillRect/>
          </a:stretch>
        </p:blipFill>
        <p:spPr>
          <a:xfrm flipH="false" flipV="false" rot="0">
            <a:off x="16610311" y="8807219"/>
            <a:ext cx="1297979" cy="1297979"/>
          </a:xfrm>
          <a:prstGeom prst="rect">
            <a:avLst/>
          </a:prstGeom>
        </p:spPr>
      </p:pic>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13691703" y="657921"/>
            <a:ext cx="4596297" cy="1584389"/>
          </a:xfrm>
          <a:custGeom>
            <a:avLst/>
            <a:gdLst/>
            <a:ahLst/>
            <a:cxnLst/>
            <a:rect r="r" b="b" t="t" l="l"/>
            <a:pathLst>
              <a:path h="1584389" w="4596297">
                <a:moveTo>
                  <a:pt x="0" y="0"/>
                </a:moveTo>
                <a:lnTo>
                  <a:pt x="4596297" y="0"/>
                </a:lnTo>
                <a:lnTo>
                  <a:pt x="4596297" y="1584389"/>
                </a:lnTo>
                <a:lnTo>
                  <a:pt x="0" y="1584389"/>
                </a:lnTo>
                <a:lnTo>
                  <a:pt x="0" y="0"/>
                </a:lnTo>
                <a:close/>
              </a:path>
            </a:pathLst>
          </a:custGeom>
          <a:blipFill>
            <a:blip r:embed="rId3"/>
            <a:stretch>
              <a:fillRect l="0" t="0" r="0" b="0"/>
            </a:stretch>
          </a:blipFill>
        </p:spPr>
      </p:sp>
      <p:sp>
        <p:nvSpPr>
          <p:cNvPr name="Freeform 4" id="4"/>
          <p:cNvSpPr/>
          <p:nvPr/>
        </p:nvSpPr>
        <p:spPr>
          <a:xfrm flipH="true" flipV="false" rot="0">
            <a:off x="0" y="473011"/>
            <a:ext cx="4596297" cy="1584389"/>
          </a:xfrm>
          <a:custGeom>
            <a:avLst/>
            <a:gdLst/>
            <a:ahLst/>
            <a:cxnLst/>
            <a:rect r="r" b="b" t="t" l="l"/>
            <a:pathLst>
              <a:path h="1584389" w="4596297">
                <a:moveTo>
                  <a:pt x="4596297" y="0"/>
                </a:moveTo>
                <a:lnTo>
                  <a:pt x="0" y="0"/>
                </a:lnTo>
                <a:lnTo>
                  <a:pt x="0" y="1584389"/>
                </a:lnTo>
                <a:lnTo>
                  <a:pt x="4596297" y="1584389"/>
                </a:lnTo>
                <a:lnTo>
                  <a:pt x="4596297" y="0"/>
                </a:lnTo>
                <a:close/>
              </a:path>
            </a:pathLst>
          </a:custGeom>
          <a:blipFill>
            <a:blip r:embed="rId3"/>
            <a:stretch>
              <a:fillRect l="0" t="0" r="0" b="0"/>
            </a:stretch>
          </a:blipFill>
        </p:spPr>
      </p:sp>
      <p:sp>
        <p:nvSpPr>
          <p:cNvPr name="Freeform 5" id="5"/>
          <p:cNvSpPr/>
          <p:nvPr/>
        </p:nvSpPr>
        <p:spPr>
          <a:xfrm flipH="false" flipV="false" rot="0">
            <a:off x="13568235" y="4259888"/>
            <a:ext cx="5428107" cy="8229600"/>
          </a:xfrm>
          <a:custGeom>
            <a:avLst/>
            <a:gdLst/>
            <a:ahLst/>
            <a:cxnLst/>
            <a:rect r="r" b="b" t="t" l="l"/>
            <a:pathLst>
              <a:path h="8229600" w="5428107">
                <a:moveTo>
                  <a:pt x="0" y="0"/>
                </a:moveTo>
                <a:lnTo>
                  <a:pt x="5428107" y="0"/>
                </a:lnTo>
                <a:lnTo>
                  <a:pt x="5428107"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705397" y="4259888"/>
            <a:ext cx="5428107" cy="8229600"/>
          </a:xfrm>
          <a:custGeom>
            <a:avLst/>
            <a:gdLst/>
            <a:ahLst/>
            <a:cxnLst/>
            <a:rect r="r" b="b" t="t" l="l"/>
            <a:pathLst>
              <a:path h="8229600" w="5428107">
                <a:moveTo>
                  <a:pt x="5428107" y="0"/>
                </a:moveTo>
                <a:lnTo>
                  <a:pt x="0" y="0"/>
                </a:lnTo>
                <a:lnTo>
                  <a:pt x="0" y="8229600"/>
                </a:lnTo>
                <a:lnTo>
                  <a:pt x="5428107" y="8229600"/>
                </a:lnTo>
                <a:lnTo>
                  <a:pt x="5428107" y="0"/>
                </a:lnTo>
                <a:close/>
              </a:path>
            </a:pathLst>
          </a:custGeom>
          <a:blipFill>
            <a:blip r:embed="rId4"/>
            <a:stretch>
              <a:fillRect l="0" t="0" r="0" b="0"/>
            </a:stretch>
          </a:blipFill>
        </p:spPr>
      </p:sp>
      <p:pic>
        <p:nvPicPr>
          <p:cNvPr name="Picture 7" id="7"/>
          <p:cNvPicPr>
            <a:picLocks noChangeAspect="true"/>
          </p:cNvPicPr>
          <p:nvPr/>
        </p:nvPicPr>
        <p:blipFill>
          <a:blip r:embed="rId5"/>
          <a:srcRect l="0" t="0" r="0" b="0"/>
          <a:stretch>
            <a:fillRect/>
          </a:stretch>
        </p:blipFill>
        <p:spPr>
          <a:xfrm flipH="false" flipV="false" rot="0">
            <a:off x="8019652" y="9258300"/>
            <a:ext cx="2248695" cy="438496"/>
          </a:xfrm>
          <a:prstGeom prst="rect">
            <a:avLst/>
          </a:prstGeom>
        </p:spPr>
      </p:pic>
      <p:sp>
        <p:nvSpPr>
          <p:cNvPr name="Freeform 8" id="8"/>
          <p:cNvSpPr/>
          <p:nvPr/>
        </p:nvSpPr>
        <p:spPr>
          <a:xfrm flipH="false" flipV="false" rot="0">
            <a:off x="2042752" y="1265205"/>
            <a:ext cx="13687109" cy="7787636"/>
          </a:xfrm>
          <a:custGeom>
            <a:avLst/>
            <a:gdLst/>
            <a:ahLst/>
            <a:cxnLst/>
            <a:rect r="r" b="b" t="t" l="l"/>
            <a:pathLst>
              <a:path h="7787636" w="13687109">
                <a:moveTo>
                  <a:pt x="0" y="0"/>
                </a:moveTo>
                <a:lnTo>
                  <a:pt x="13687109" y="0"/>
                </a:lnTo>
                <a:lnTo>
                  <a:pt x="13687109" y="7787637"/>
                </a:lnTo>
                <a:lnTo>
                  <a:pt x="0" y="7787637"/>
                </a:lnTo>
                <a:lnTo>
                  <a:pt x="0" y="0"/>
                </a:lnTo>
                <a:close/>
              </a:path>
            </a:pathLst>
          </a:custGeom>
          <a:blipFill>
            <a:blip r:embed="rId6"/>
            <a:stretch>
              <a:fillRect l="0" t="0" r="-1151" b="0"/>
            </a:stretch>
          </a:blipFill>
        </p:spPr>
      </p:sp>
      <p:sp>
        <p:nvSpPr>
          <p:cNvPr name="Freeform 9" id="9"/>
          <p:cNvSpPr/>
          <p:nvPr/>
        </p:nvSpPr>
        <p:spPr>
          <a:xfrm flipH="true" flipV="false" rot="0">
            <a:off x="12797008" y="473011"/>
            <a:ext cx="3718751" cy="4114800"/>
          </a:xfrm>
          <a:custGeom>
            <a:avLst/>
            <a:gdLst/>
            <a:ahLst/>
            <a:cxnLst/>
            <a:rect r="r" b="b" t="t" l="l"/>
            <a:pathLst>
              <a:path h="4114800" w="3718751">
                <a:moveTo>
                  <a:pt x="3718750" y="0"/>
                </a:moveTo>
                <a:lnTo>
                  <a:pt x="0" y="0"/>
                </a:lnTo>
                <a:lnTo>
                  <a:pt x="0" y="4114800"/>
                </a:lnTo>
                <a:lnTo>
                  <a:pt x="3718750" y="4114800"/>
                </a:lnTo>
                <a:lnTo>
                  <a:pt x="371875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true" rot="0">
            <a:off x="1196094" y="5823460"/>
            <a:ext cx="3718750" cy="4114800"/>
          </a:xfrm>
          <a:custGeom>
            <a:avLst/>
            <a:gdLst/>
            <a:ahLst/>
            <a:cxnLst/>
            <a:rect r="r" b="b" t="t" l="l"/>
            <a:pathLst>
              <a:path h="4114800" w="3718750">
                <a:moveTo>
                  <a:pt x="0" y="4114800"/>
                </a:moveTo>
                <a:lnTo>
                  <a:pt x="3718750" y="4114800"/>
                </a:lnTo>
                <a:lnTo>
                  <a:pt x="3718750"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11" id="11"/>
          <p:cNvPicPr>
            <a:picLocks noChangeAspect="true"/>
          </p:cNvPicPr>
          <p:nvPr/>
        </p:nvPicPr>
        <p:blipFill>
          <a:blip r:embed="rId9"/>
          <a:srcRect l="0" t="0" r="0" b="0"/>
          <a:stretch>
            <a:fillRect/>
          </a:stretch>
        </p:blipFill>
        <p:spPr>
          <a:xfrm flipH="false" flipV="false" rot="0">
            <a:off x="16610311" y="8807219"/>
            <a:ext cx="1297979" cy="1297979"/>
          </a:xfrm>
          <a:prstGeom prst="rect">
            <a:avLst/>
          </a:prstGeom>
        </p:spPr>
      </p:pic>
      <p:sp>
        <p:nvSpPr>
          <p:cNvPr name="TextBox 12" id="12"/>
          <p:cNvSpPr txBox="true"/>
          <p:nvPr/>
        </p:nvSpPr>
        <p:spPr>
          <a:xfrm rot="0">
            <a:off x="1841407" y="-112016"/>
            <a:ext cx="10158462" cy="1377949"/>
          </a:xfrm>
          <a:prstGeom prst="rect">
            <a:avLst/>
          </a:prstGeom>
        </p:spPr>
        <p:txBody>
          <a:bodyPr anchor="t" rtlCol="false" tIns="0" lIns="0" bIns="0" rIns="0">
            <a:spAutoFit/>
          </a:bodyPr>
          <a:lstStyle/>
          <a:p>
            <a:pPr algn="ctr">
              <a:lnSpc>
                <a:spcPts val="11200"/>
              </a:lnSpc>
            </a:pPr>
            <a:r>
              <a:rPr lang="en-US" sz="8000">
                <a:solidFill>
                  <a:srgbClr val="1C106D"/>
                </a:solidFill>
                <a:latin typeface="Sunborn"/>
                <a:ea typeface="Sunborn"/>
                <a:cs typeface="Sunborn"/>
                <a:sym typeface="Sunborn"/>
              </a:rPr>
              <a:t>tampilan petugas</a:t>
            </a:r>
          </a:p>
        </p:txBody>
      </p:sp>
      <p:sp>
        <p:nvSpPr>
          <p:cNvPr name="TextBox 13" id="13"/>
          <p:cNvSpPr txBox="true"/>
          <p:nvPr/>
        </p:nvSpPr>
        <p:spPr>
          <a:xfrm rot="0">
            <a:off x="6742640" y="9723696"/>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13691703" y="657921"/>
            <a:ext cx="4596297" cy="1584389"/>
          </a:xfrm>
          <a:custGeom>
            <a:avLst/>
            <a:gdLst/>
            <a:ahLst/>
            <a:cxnLst/>
            <a:rect r="r" b="b" t="t" l="l"/>
            <a:pathLst>
              <a:path h="1584389" w="4596297">
                <a:moveTo>
                  <a:pt x="0" y="0"/>
                </a:moveTo>
                <a:lnTo>
                  <a:pt x="4596297" y="0"/>
                </a:lnTo>
                <a:lnTo>
                  <a:pt x="4596297" y="1584389"/>
                </a:lnTo>
                <a:lnTo>
                  <a:pt x="0" y="1584389"/>
                </a:lnTo>
                <a:lnTo>
                  <a:pt x="0" y="0"/>
                </a:lnTo>
                <a:close/>
              </a:path>
            </a:pathLst>
          </a:custGeom>
          <a:blipFill>
            <a:blip r:embed="rId3"/>
            <a:stretch>
              <a:fillRect l="0" t="0" r="0" b="0"/>
            </a:stretch>
          </a:blipFill>
        </p:spPr>
      </p:sp>
      <p:sp>
        <p:nvSpPr>
          <p:cNvPr name="Freeform 4" id="4"/>
          <p:cNvSpPr/>
          <p:nvPr/>
        </p:nvSpPr>
        <p:spPr>
          <a:xfrm flipH="true" flipV="false" rot="0">
            <a:off x="0" y="473011"/>
            <a:ext cx="4596297" cy="1584389"/>
          </a:xfrm>
          <a:custGeom>
            <a:avLst/>
            <a:gdLst/>
            <a:ahLst/>
            <a:cxnLst/>
            <a:rect r="r" b="b" t="t" l="l"/>
            <a:pathLst>
              <a:path h="1584389" w="4596297">
                <a:moveTo>
                  <a:pt x="4596297" y="0"/>
                </a:moveTo>
                <a:lnTo>
                  <a:pt x="0" y="0"/>
                </a:lnTo>
                <a:lnTo>
                  <a:pt x="0" y="1584389"/>
                </a:lnTo>
                <a:lnTo>
                  <a:pt x="4596297" y="1584389"/>
                </a:lnTo>
                <a:lnTo>
                  <a:pt x="4596297" y="0"/>
                </a:lnTo>
                <a:close/>
              </a:path>
            </a:pathLst>
          </a:custGeom>
          <a:blipFill>
            <a:blip r:embed="rId3"/>
            <a:stretch>
              <a:fillRect l="0" t="0" r="0" b="0"/>
            </a:stretch>
          </a:blipFill>
        </p:spPr>
      </p:sp>
      <p:sp>
        <p:nvSpPr>
          <p:cNvPr name="Freeform 5" id="5"/>
          <p:cNvSpPr/>
          <p:nvPr/>
        </p:nvSpPr>
        <p:spPr>
          <a:xfrm flipH="false" flipV="false" rot="0">
            <a:off x="13568235" y="4259888"/>
            <a:ext cx="5428107" cy="8229600"/>
          </a:xfrm>
          <a:custGeom>
            <a:avLst/>
            <a:gdLst/>
            <a:ahLst/>
            <a:cxnLst/>
            <a:rect r="r" b="b" t="t" l="l"/>
            <a:pathLst>
              <a:path h="8229600" w="5428107">
                <a:moveTo>
                  <a:pt x="0" y="0"/>
                </a:moveTo>
                <a:lnTo>
                  <a:pt x="5428107" y="0"/>
                </a:lnTo>
                <a:lnTo>
                  <a:pt x="5428107"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705397" y="4259888"/>
            <a:ext cx="5428107" cy="8229600"/>
          </a:xfrm>
          <a:custGeom>
            <a:avLst/>
            <a:gdLst/>
            <a:ahLst/>
            <a:cxnLst/>
            <a:rect r="r" b="b" t="t" l="l"/>
            <a:pathLst>
              <a:path h="8229600" w="5428107">
                <a:moveTo>
                  <a:pt x="5428107" y="0"/>
                </a:moveTo>
                <a:lnTo>
                  <a:pt x="0" y="0"/>
                </a:lnTo>
                <a:lnTo>
                  <a:pt x="0" y="8229600"/>
                </a:lnTo>
                <a:lnTo>
                  <a:pt x="5428107" y="8229600"/>
                </a:lnTo>
                <a:lnTo>
                  <a:pt x="5428107" y="0"/>
                </a:lnTo>
                <a:close/>
              </a:path>
            </a:pathLst>
          </a:custGeom>
          <a:blipFill>
            <a:blip r:embed="rId4"/>
            <a:stretch>
              <a:fillRect l="0" t="0" r="0" b="0"/>
            </a:stretch>
          </a:blipFill>
        </p:spPr>
      </p:sp>
      <p:pic>
        <p:nvPicPr>
          <p:cNvPr name="Picture 7" id="7"/>
          <p:cNvPicPr>
            <a:picLocks noChangeAspect="true"/>
          </p:cNvPicPr>
          <p:nvPr/>
        </p:nvPicPr>
        <p:blipFill>
          <a:blip r:embed="rId5"/>
          <a:srcRect l="0" t="0" r="0" b="0"/>
          <a:stretch>
            <a:fillRect/>
          </a:stretch>
        </p:blipFill>
        <p:spPr>
          <a:xfrm flipH="false" flipV="false" rot="0">
            <a:off x="8019652" y="9258300"/>
            <a:ext cx="2248695" cy="438496"/>
          </a:xfrm>
          <a:prstGeom prst="rect">
            <a:avLst/>
          </a:prstGeom>
        </p:spPr>
      </p:pic>
      <p:sp>
        <p:nvSpPr>
          <p:cNvPr name="Freeform 8" id="8"/>
          <p:cNvSpPr/>
          <p:nvPr/>
        </p:nvSpPr>
        <p:spPr>
          <a:xfrm flipH="false" flipV="false" rot="0">
            <a:off x="2398662" y="1450115"/>
            <a:ext cx="13490677" cy="7666531"/>
          </a:xfrm>
          <a:custGeom>
            <a:avLst/>
            <a:gdLst/>
            <a:ahLst/>
            <a:cxnLst/>
            <a:rect r="r" b="b" t="t" l="l"/>
            <a:pathLst>
              <a:path h="7666531" w="13490677">
                <a:moveTo>
                  <a:pt x="0" y="0"/>
                </a:moveTo>
                <a:lnTo>
                  <a:pt x="13490676" y="0"/>
                </a:lnTo>
                <a:lnTo>
                  <a:pt x="13490676" y="7666531"/>
                </a:lnTo>
                <a:lnTo>
                  <a:pt x="0" y="7666531"/>
                </a:lnTo>
                <a:lnTo>
                  <a:pt x="0" y="0"/>
                </a:lnTo>
                <a:close/>
              </a:path>
            </a:pathLst>
          </a:custGeom>
          <a:blipFill>
            <a:blip r:embed="rId6"/>
            <a:stretch>
              <a:fillRect l="0" t="0" r="-1028" b="0"/>
            </a:stretch>
          </a:blipFill>
        </p:spPr>
      </p:sp>
      <p:sp>
        <p:nvSpPr>
          <p:cNvPr name="TextBox 9" id="9"/>
          <p:cNvSpPr txBox="true"/>
          <p:nvPr/>
        </p:nvSpPr>
        <p:spPr>
          <a:xfrm rot="0">
            <a:off x="2008656" y="72166"/>
            <a:ext cx="9399269" cy="1377949"/>
          </a:xfrm>
          <a:prstGeom prst="rect">
            <a:avLst/>
          </a:prstGeom>
        </p:spPr>
        <p:txBody>
          <a:bodyPr anchor="t" rtlCol="false" tIns="0" lIns="0" bIns="0" rIns="0">
            <a:spAutoFit/>
          </a:bodyPr>
          <a:lstStyle/>
          <a:p>
            <a:pPr algn="ctr">
              <a:lnSpc>
                <a:spcPts val="11200"/>
              </a:lnSpc>
            </a:pPr>
            <a:r>
              <a:rPr lang="en-US" sz="8000">
                <a:solidFill>
                  <a:srgbClr val="1C106D"/>
                </a:solidFill>
                <a:latin typeface="Sunborn"/>
                <a:ea typeface="Sunborn"/>
                <a:cs typeface="Sunborn"/>
                <a:sym typeface="Sunborn"/>
              </a:rPr>
              <a:t>tampilan admin</a:t>
            </a:r>
          </a:p>
        </p:txBody>
      </p:sp>
      <p:sp>
        <p:nvSpPr>
          <p:cNvPr name="TextBox 10" id="10"/>
          <p:cNvSpPr txBox="true"/>
          <p:nvPr/>
        </p:nvSpPr>
        <p:spPr>
          <a:xfrm rot="0">
            <a:off x="6742640" y="9723696"/>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sp>
        <p:nvSpPr>
          <p:cNvPr name="Freeform 11" id="11"/>
          <p:cNvSpPr/>
          <p:nvPr/>
        </p:nvSpPr>
        <p:spPr>
          <a:xfrm flipH="true" flipV="false" rot="0">
            <a:off x="12979619" y="642471"/>
            <a:ext cx="3718751" cy="4114800"/>
          </a:xfrm>
          <a:custGeom>
            <a:avLst/>
            <a:gdLst/>
            <a:ahLst/>
            <a:cxnLst/>
            <a:rect r="r" b="b" t="t" l="l"/>
            <a:pathLst>
              <a:path h="4114800" w="3718751">
                <a:moveTo>
                  <a:pt x="3718751" y="0"/>
                </a:moveTo>
                <a:lnTo>
                  <a:pt x="0" y="0"/>
                </a:lnTo>
                <a:lnTo>
                  <a:pt x="0" y="4114800"/>
                </a:lnTo>
                <a:lnTo>
                  <a:pt x="3718751" y="4114800"/>
                </a:lnTo>
                <a:lnTo>
                  <a:pt x="371875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true" rot="0">
            <a:off x="1567703" y="5823460"/>
            <a:ext cx="3718750" cy="4114800"/>
          </a:xfrm>
          <a:custGeom>
            <a:avLst/>
            <a:gdLst/>
            <a:ahLst/>
            <a:cxnLst/>
            <a:rect r="r" b="b" t="t" l="l"/>
            <a:pathLst>
              <a:path h="4114800" w="3718750">
                <a:moveTo>
                  <a:pt x="0" y="4114800"/>
                </a:moveTo>
                <a:lnTo>
                  <a:pt x="3718751" y="4114800"/>
                </a:lnTo>
                <a:lnTo>
                  <a:pt x="3718751"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13" id="13"/>
          <p:cNvPicPr>
            <a:picLocks noChangeAspect="true"/>
          </p:cNvPicPr>
          <p:nvPr/>
        </p:nvPicPr>
        <p:blipFill>
          <a:blip r:embed="rId9"/>
          <a:srcRect l="0" t="0" r="0" b="0"/>
          <a:stretch>
            <a:fillRect/>
          </a:stretch>
        </p:blipFill>
        <p:spPr>
          <a:xfrm flipH="false" flipV="false" rot="0">
            <a:off x="16610311" y="8807219"/>
            <a:ext cx="1297979" cy="1297979"/>
          </a:xfrm>
          <a:prstGeom prst="rect">
            <a:avLst/>
          </a:prstGeom>
        </p:spPr>
      </p:pic>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21782" t="-206190" r="0" b="0"/>
            </a:stretch>
          </a:blipFill>
        </p:spPr>
      </p:sp>
      <p:sp>
        <p:nvSpPr>
          <p:cNvPr name="Freeform 3" id="3"/>
          <p:cNvSpPr/>
          <p:nvPr/>
        </p:nvSpPr>
        <p:spPr>
          <a:xfrm flipH="false" flipV="false" rot="0">
            <a:off x="-426195" y="4782044"/>
            <a:ext cx="10315554" cy="5930282"/>
          </a:xfrm>
          <a:custGeom>
            <a:avLst/>
            <a:gdLst/>
            <a:ahLst/>
            <a:cxnLst/>
            <a:rect r="r" b="b" t="t" l="l"/>
            <a:pathLst>
              <a:path h="5930282" w="10315554">
                <a:moveTo>
                  <a:pt x="0" y="0"/>
                </a:moveTo>
                <a:lnTo>
                  <a:pt x="10315554" y="0"/>
                </a:lnTo>
                <a:lnTo>
                  <a:pt x="10315554" y="5930282"/>
                </a:lnTo>
                <a:lnTo>
                  <a:pt x="0" y="5930282"/>
                </a:lnTo>
                <a:lnTo>
                  <a:pt x="0" y="0"/>
                </a:lnTo>
                <a:close/>
              </a:path>
            </a:pathLst>
          </a:custGeom>
          <a:blipFill>
            <a:blip r:embed="rId3"/>
            <a:stretch>
              <a:fillRect l="-9123" t="0" r="0" b="-63479"/>
            </a:stretch>
          </a:blipFill>
        </p:spPr>
      </p:sp>
      <p:grpSp>
        <p:nvGrpSpPr>
          <p:cNvPr name="Group 4" id="4"/>
          <p:cNvGrpSpPr/>
          <p:nvPr/>
        </p:nvGrpSpPr>
        <p:grpSpPr>
          <a:xfrm rot="0">
            <a:off x="408766" y="709634"/>
            <a:ext cx="6978453" cy="9192561"/>
            <a:chOff x="0" y="0"/>
            <a:chExt cx="9304603" cy="12256748"/>
          </a:xfrm>
        </p:grpSpPr>
        <p:sp>
          <p:nvSpPr>
            <p:cNvPr name="Freeform 5" id="5"/>
            <p:cNvSpPr/>
            <p:nvPr/>
          </p:nvSpPr>
          <p:spPr>
            <a:xfrm flipH="false" flipV="false" rot="0">
              <a:off x="5500441" y="425422"/>
              <a:ext cx="3804163" cy="3813697"/>
            </a:xfrm>
            <a:custGeom>
              <a:avLst/>
              <a:gdLst/>
              <a:ahLst/>
              <a:cxnLst/>
              <a:rect r="r" b="b" t="t" l="l"/>
              <a:pathLst>
                <a:path h="3813697" w="3804163">
                  <a:moveTo>
                    <a:pt x="0" y="0"/>
                  </a:moveTo>
                  <a:lnTo>
                    <a:pt x="3804162" y="0"/>
                  </a:lnTo>
                  <a:lnTo>
                    <a:pt x="3804162" y="3813697"/>
                  </a:lnTo>
                  <a:lnTo>
                    <a:pt x="0" y="3813697"/>
                  </a:lnTo>
                  <a:lnTo>
                    <a:pt x="0" y="0"/>
                  </a:lnTo>
                  <a:close/>
                </a:path>
              </a:pathLst>
            </a:custGeom>
            <a:blipFill>
              <a:blip r:embed="rId4"/>
              <a:stretch>
                <a:fillRect l="0" t="0" r="0" b="0"/>
              </a:stretch>
            </a:blipFill>
          </p:spPr>
        </p:sp>
        <p:sp>
          <p:nvSpPr>
            <p:cNvPr name="Freeform 6" id="6"/>
            <p:cNvSpPr/>
            <p:nvPr/>
          </p:nvSpPr>
          <p:spPr>
            <a:xfrm flipH="false" flipV="true" rot="0">
              <a:off x="124614" y="0"/>
              <a:ext cx="1403930" cy="1407448"/>
            </a:xfrm>
            <a:custGeom>
              <a:avLst/>
              <a:gdLst/>
              <a:ahLst/>
              <a:cxnLst/>
              <a:rect r="r" b="b" t="t" l="l"/>
              <a:pathLst>
                <a:path h="1407448" w="1403930">
                  <a:moveTo>
                    <a:pt x="0" y="1407448"/>
                  </a:moveTo>
                  <a:lnTo>
                    <a:pt x="1403929" y="1407448"/>
                  </a:lnTo>
                  <a:lnTo>
                    <a:pt x="1403929" y="0"/>
                  </a:lnTo>
                  <a:lnTo>
                    <a:pt x="0" y="0"/>
                  </a:lnTo>
                  <a:lnTo>
                    <a:pt x="0" y="1407448"/>
                  </a:lnTo>
                  <a:close/>
                </a:path>
              </a:pathLst>
            </a:custGeom>
            <a:blipFill>
              <a:blip r:embed="rId4"/>
              <a:stretch>
                <a:fillRect l="0" t="0" r="0" b="0"/>
              </a:stretch>
            </a:blipFill>
          </p:spPr>
        </p:sp>
        <p:sp>
          <p:nvSpPr>
            <p:cNvPr name="Freeform 7" id="7"/>
            <p:cNvSpPr/>
            <p:nvPr/>
          </p:nvSpPr>
          <p:spPr>
            <a:xfrm flipH="false" flipV="false" rot="-2094507">
              <a:off x="497859" y="9226246"/>
              <a:ext cx="2528689" cy="2535026"/>
            </a:xfrm>
            <a:custGeom>
              <a:avLst/>
              <a:gdLst/>
              <a:ahLst/>
              <a:cxnLst/>
              <a:rect r="r" b="b" t="t" l="l"/>
              <a:pathLst>
                <a:path h="2535026" w="2528689">
                  <a:moveTo>
                    <a:pt x="0" y="0"/>
                  </a:moveTo>
                  <a:lnTo>
                    <a:pt x="2528689" y="0"/>
                  </a:lnTo>
                  <a:lnTo>
                    <a:pt x="2528689" y="2535026"/>
                  </a:lnTo>
                  <a:lnTo>
                    <a:pt x="0" y="2535026"/>
                  </a:lnTo>
                  <a:lnTo>
                    <a:pt x="0" y="0"/>
                  </a:lnTo>
                  <a:close/>
                </a:path>
              </a:pathLst>
            </a:custGeom>
            <a:blipFill>
              <a:blip r:embed="rId4"/>
              <a:stretch>
                <a:fillRect l="0" t="0" r="0" b="0"/>
              </a:stretch>
            </a:blipFill>
          </p:spPr>
        </p:sp>
      </p:grpSp>
      <p:sp>
        <p:nvSpPr>
          <p:cNvPr name="Freeform 8" id="8"/>
          <p:cNvSpPr/>
          <p:nvPr/>
        </p:nvSpPr>
        <p:spPr>
          <a:xfrm flipH="false" flipV="false" rot="0">
            <a:off x="-141648" y="1784654"/>
            <a:ext cx="7210470" cy="8502346"/>
          </a:xfrm>
          <a:custGeom>
            <a:avLst/>
            <a:gdLst/>
            <a:ahLst/>
            <a:cxnLst/>
            <a:rect r="r" b="b" t="t" l="l"/>
            <a:pathLst>
              <a:path h="8502346" w="7210470">
                <a:moveTo>
                  <a:pt x="0" y="0"/>
                </a:moveTo>
                <a:lnTo>
                  <a:pt x="7210470" y="0"/>
                </a:lnTo>
                <a:lnTo>
                  <a:pt x="7210470" y="8502346"/>
                </a:lnTo>
                <a:lnTo>
                  <a:pt x="0" y="8502346"/>
                </a:lnTo>
                <a:lnTo>
                  <a:pt x="0" y="0"/>
                </a:lnTo>
                <a:close/>
              </a:path>
            </a:pathLst>
          </a:custGeom>
          <a:blipFill>
            <a:blip r:embed="rId5"/>
            <a:stretch>
              <a:fillRect l="0" t="0" r="0" b="0"/>
            </a:stretch>
          </a:blipFill>
        </p:spPr>
      </p:sp>
      <p:sp>
        <p:nvSpPr>
          <p:cNvPr name="Freeform 9" id="9"/>
          <p:cNvSpPr/>
          <p:nvPr/>
        </p:nvSpPr>
        <p:spPr>
          <a:xfrm flipH="false" flipV="false" rot="0">
            <a:off x="10497919" y="-515060"/>
            <a:ext cx="8380182" cy="8452599"/>
          </a:xfrm>
          <a:custGeom>
            <a:avLst/>
            <a:gdLst/>
            <a:ahLst/>
            <a:cxnLst/>
            <a:rect r="r" b="b" t="t" l="l"/>
            <a:pathLst>
              <a:path h="8452599" w="8380182">
                <a:moveTo>
                  <a:pt x="0" y="0"/>
                </a:moveTo>
                <a:lnTo>
                  <a:pt x="8380182" y="0"/>
                </a:lnTo>
                <a:lnTo>
                  <a:pt x="8380182" y="8452598"/>
                </a:lnTo>
                <a:lnTo>
                  <a:pt x="0" y="8452598"/>
                </a:lnTo>
                <a:lnTo>
                  <a:pt x="0" y="0"/>
                </a:lnTo>
                <a:close/>
              </a:path>
            </a:pathLst>
          </a:custGeom>
          <a:blipFill>
            <a:blip r:embed="rId6">
              <a:alphaModFix amt="60000"/>
            </a:blip>
            <a:stretch>
              <a:fillRect l="0" t="-22742" r="0" b="0"/>
            </a:stretch>
          </a:blipFill>
        </p:spPr>
      </p:sp>
      <p:sp>
        <p:nvSpPr>
          <p:cNvPr name="TextBox 10" id="10"/>
          <p:cNvSpPr txBox="true"/>
          <p:nvPr/>
        </p:nvSpPr>
        <p:spPr>
          <a:xfrm rot="0">
            <a:off x="5720708" y="3600287"/>
            <a:ext cx="12708910" cy="2479676"/>
          </a:xfrm>
          <a:prstGeom prst="rect">
            <a:avLst/>
          </a:prstGeom>
        </p:spPr>
        <p:txBody>
          <a:bodyPr anchor="t" rtlCol="false" tIns="0" lIns="0" bIns="0" rIns="0">
            <a:spAutoFit/>
          </a:bodyPr>
          <a:lstStyle/>
          <a:p>
            <a:pPr algn="l">
              <a:lnSpc>
                <a:spcPts val="20299"/>
              </a:lnSpc>
            </a:pPr>
            <a:r>
              <a:rPr lang="en-US" sz="14499" spc="-753">
                <a:solidFill>
                  <a:srgbClr val="FFFFFF"/>
                </a:solidFill>
                <a:latin typeface="Boulder"/>
                <a:ea typeface="Boulder"/>
                <a:cs typeface="Boulder"/>
                <a:sym typeface="Boulder"/>
              </a:rPr>
              <a:t>Kesimpulan</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1028700" y="412141"/>
            <a:ext cx="16230600" cy="8115300"/>
          </a:xfrm>
          <a:custGeom>
            <a:avLst/>
            <a:gdLst/>
            <a:ahLst/>
            <a:cxnLst/>
            <a:rect r="r" b="b" t="t" l="l"/>
            <a:pathLst>
              <a:path h="8115300" w="16230600">
                <a:moveTo>
                  <a:pt x="0" y="8115300"/>
                </a:moveTo>
                <a:lnTo>
                  <a:pt x="16230600" y="8115300"/>
                </a:lnTo>
                <a:lnTo>
                  <a:pt x="16230600" y="0"/>
                </a:lnTo>
                <a:lnTo>
                  <a:pt x="0" y="0"/>
                </a:lnTo>
                <a:lnTo>
                  <a:pt x="0" y="8115300"/>
                </a:lnTo>
                <a:close/>
              </a:path>
            </a:pathLst>
          </a:custGeom>
          <a:blipFill>
            <a:blip r:embed="rId3">
              <a:alphaModFix amt="50000"/>
            </a:blip>
            <a:stretch>
              <a:fillRect l="0" t="0" r="0" b="0"/>
            </a:stretch>
          </a:blipFill>
        </p:spPr>
      </p:sp>
      <p:grpSp>
        <p:nvGrpSpPr>
          <p:cNvPr name="Group 4" id="4"/>
          <p:cNvGrpSpPr/>
          <p:nvPr/>
        </p:nvGrpSpPr>
        <p:grpSpPr>
          <a:xfrm rot="0">
            <a:off x="-4782613" y="8018617"/>
            <a:ext cx="27853225" cy="15318456"/>
            <a:chOff x="0" y="0"/>
            <a:chExt cx="1477897" cy="812800"/>
          </a:xfrm>
        </p:grpSpPr>
        <p:sp>
          <p:nvSpPr>
            <p:cNvPr name="Freeform 5" id="5"/>
            <p:cNvSpPr/>
            <p:nvPr/>
          </p:nvSpPr>
          <p:spPr>
            <a:xfrm flipH="false" flipV="false" rot="0">
              <a:off x="0" y="0"/>
              <a:ext cx="1477897" cy="812800"/>
            </a:xfrm>
            <a:custGeom>
              <a:avLst/>
              <a:gdLst/>
              <a:ahLst/>
              <a:cxnLst/>
              <a:rect r="r" b="b" t="t" l="l"/>
              <a:pathLst>
                <a:path h="812800" w="1477897">
                  <a:moveTo>
                    <a:pt x="738949" y="0"/>
                  </a:moveTo>
                  <a:cubicBezTo>
                    <a:pt x="330839" y="0"/>
                    <a:pt x="0" y="181951"/>
                    <a:pt x="0" y="406400"/>
                  </a:cubicBezTo>
                  <a:cubicBezTo>
                    <a:pt x="0" y="630849"/>
                    <a:pt x="330839" y="812800"/>
                    <a:pt x="738949" y="812800"/>
                  </a:cubicBezTo>
                  <a:cubicBezTo>
                    <a:pt x="1147059" y="812800"/>
                    <a:pt x="1477897" y="630849"/>
                    <a:pt x="1477897" y="406400"/>
                  </a:cubicBezTo>
                  <a:cubicBezTo>
                    <a:pt x="1477897" y="181951"/>
                    <a:pt x="1147059" y="0"/>
                    <a:pt x="738949" y="0"/>
                  </a:cubicBezTo>
                  <a:close/>
                </a:path>
              </a:pathLst>
            </a:custGeom>
            <a:gradFill rotWithShape="true">
              <a:gsLst>
                <a:gs pos="0">
                  <a:srgbClr val="E3ECF5">
                    <a:alpha val="100000"/>
                  </a:srgbClr>
                </a:gs>
                <a:gs pos="100000">
                  <a:srgbClr val="898892">
                    <a:alpha val="100000"/>
                  </a:srgbClr>
                </a:gs>
              </a:gsLst>
              <a:lin ang="5400000"/>
            </a:gradFill>
          </p:spPr>
        </p:sp>
        <p:sp>
          <p:nvSpPr>
            <p:cNvPr name="TextBox 6" id="6"/>
            <p:cNvSpPr txBox="true"/>
            <p:nvPr/>
          </p:nvSpPr>
          <p:spPr>
            <a:xfrm>
              <a:off x="138553" y="28575"/>
              <a:ext cx="1200791" cy="7080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0" y="8063688"/>
            <a:ext cx="17951697" cy="5639825"/>
          </a:xfrm>
          <a:custGeom>
            <a:avLst/>
            <a:gdLst/>
            <a:ahLst/>
            <a:cxnLst/>
            <a:rect r="r" b="b" t="t" l="l"/>
            <a:pathLst>
              <a:path h="5639825" w="17951697">
                <a:moveTo>
                  <a:pt x="0" y="0"/>
                </a:moveTo>
                <a:lnTo>
                  <a:pt x="17951697" y="0"/>
                </a:lnTo>
                <a:lnTo>
                  <a:pt x="17951697" y="5639825"/>
                </a:lnTo>
                <a:lnTo>
                  <a:pt x="0" y="5639825"/>
                </a:lnTo>
                <a:lnTo>
                  <a:pt x="0" y="0"/>
                </a:lnTo>
                <a:close/>
              </a:path>
            </a:pathLst>
          </a:custGeom>
          <a:blipFill>
            <a:blip r:embed="rId4"/>
            <a:stretch>
              <a:fillRect l="0" t="0" r="0" b="0"/>
            </a:stretch>
          </a:blipFill>
        </p:spPr>
      </p:sp>
      <p:sp>
        <p:nvSpPr>
          <p:cNvPr name="Freeform 8" id="8"/>
          <p:cNvSpPr/>
          <p:nvPr/>
        </p:nvSpPr>
        <p:spPr>
          <a:xfrm flipH="false" flipV="false" rot="0">
            <a:off x="-148371" y="2057400"/>
            <a:ext cx="7279767" cy="8229600"/>
          </a:xfrm>
          <a:custGeom>
            <a:avLst/>
            <a:gdLst/>
            <a:ahLst/>
            <a:cxnLst/>
            <a:rect r="r" b="b" t="t" l="l"/>
            <a:pathLst>
              <a:path h="8229600" w="7279767">
                <a:moveTo>
                  <a:pt x="0" y="0"/>
                </a:moveTo>
                <a:lnTo>
                  <a:pt x="7279767" y="0"/>
                </a:lnTo>
                <a:lnTo>
                  <a:pt x="7279767" y="8229600"/>
                </a:lnTo>
                <a:lnTo>
                  <a:pt x="0" y="8229600"/>
                </a:lnTo>
                <a:lnTo>
                  <a:pt x="0" y="0"/>
                </a:lnTo>
                <a:close/>
              </a:path>
            </a:pathLst>
          </a:custGeom>
          <a:blipFill>
            <a:blip r:embed="rId5"/>
            <a:stretch>
              <a:fillRect l="0" t="0" r="0" b="0"/>
            </a:stretch>
          </a:blipFill>
        </p:spPr>
      </p:sp>
      <p:sp>
        <p:nvSpPr>
          <p:cNvPr name="Freeform 9" id="9"/>
          <p:cNvSpPr/>
          <p:nvPr/>
        </p:nvSpPr>
        <p:spPr>
          <a:xfrm flipH="true" flipV="false" rot="0">
            <a:off x="11123633" y="2057400"/>
            <a:ext cx="7279767" cy="8229600"/>
          </a:xfrm>
          <a:custGeom>
            <a:avLst/>
            <a:gdLst/>
            <a:ahLst/>
            <a:cxnLst/>
            <a:rect r="r" b="b" t="t" l="l"/>
            <a:pathLst>
              <a:path h="8229600" w="7279767">
                <a:moveTo>
                  <a:pt x="7279767" y="0"/>
                </a:moveTo>
                <a:lnTo>
                  <a:pt x="0" y="0"/>
                </a:lnTo>
                <a:lnTo>
                  <a:pt x="0" y="8229600"/>
                </a:lnTo>
                <a:lnTo>
                  <a:pt x="7279767" y="8229600"/>
                </a:lnTo>
                <a:lnTo>
                  <a:pt x="7279767" y="0"/>
                </a:lnTo>
                <a:close/>
              </a:path>
            </a:pathLst>
          </a:custGeom>
          <a:blipFill>
            <a:blip r:embed="rId5"/>
            <a:stretch>
              <a:fillRect l="0" t="0" r="0" b="0"/>
            </a:stretch>
          </a:blipFill>
        </p:spPr>
      </p:sp>
      <p:sp>
        <p:nvSpPr>
          <p:cNvPr name="Freeform 10" id="10"/>
          <p:cNvSpPr/>
          <p:nvPr/>
        </p:nvSpPr>
        <p:spPr>
          <a:xfrm flipH="false" flipV="false" rot="0">
            <a:off x="13691703" y="657921"/>
            <a:ext cx="4596297" cy="1584389"/>
          </a:xfrm>
          <a:custGeom>
            <a:avLst/>
            <a:gdLst/>
            <a:ahLst/>
            <a:cxnLst/>
            <a:rect r="r" b="b" t="t" l="l"/>
            <a:pathLst>
              <a:path h="1584389" w="4596297">
                <a:moveTo>
                  <a:pt x="0" y="0"/>
                </a:moveTo>
                <a:lnTo>
                  <a:pt x="4596297" y="0"/>
                </a:lnTo>
                <a:lnTo>
                  <a:pt x="4596297" y="1584389"/>
                </a:lnTo>
                <a:lnTo>
                  <a:pt x="0" y="1584389"/>
                </a:lnTo>
                <a:lnTo>
                  <a:pt x="0" y="0"/>
                </a:lnTo>
                <a:close/>
              </a:path>
            </a:pathLst>
          </a:custGeom>
          <a:blipFill>
            <a:blip r:embed="rId6"/>
            <a:stretch>
              <a:fillRect l="0" t="0" r="0" b="0"/>
            </a:stretch>
          </a:blipFill>
        </p:spPr>
      </p:sp>
      <p:sp>
        <p:nvSpPr>
          <p:cNvPr name="Freeform 11" id="11"/>
          <p:cNvSpPr/>
          <p:nvPr/>
        </p:nvSpPr>
        <p:spPr>
          <a:xfrm flipH="true" flipV="false" rot="0">
            <a:off x="0" y="473011"/>
            <a:ext cx="4596297" cy="1584389"/>
          </a:xfrm>
          <a:custGeom>
            <a:avLst/>
            <a:gdLst/>
            <a:ahLst/>
            <a:cxnLst/>
            <a:rect r="r" b="b" t="t" l="l"/>
            <a:pathLst>
              <a:path h="1584389" w="4596297">
                <a:moveTo>
                  <a:pt x="4596297" y="0"/>
                </a:moveTo>
                <a:lnTo>
                  <a:pt x="0" y="0"/>
                </a:lnTo>
                <a:lnTo>
                  <a:pt x="0" y="1584389"/>
                </a:lnTo>
                <a:lnTo>
                  <a:pt x="4596297" y="1584389"/>
                </a:lnTo>
                <a:lnTo>
                  <a:pt x="4596297" y="0"/>
                </a:lnTo>
                <a:close/>
              </a:path>
            </a:pathLst>
          </a:custGeom>
          <a:blipFill>
            <a:blip r:embed="rId6"/>
            <a:stretch>
              <a:fillRect l="0" t="0" r="0" b="0"/>
            </a:stretch>
          </a:blipFill>
        </p:spPr>
      </p:sp>
      <p:sp>
        <p:nvSpPr>
          <p:cNvPr name="Freeform 12" id="12"/>
          <p:cNvSpPr/>
          <p:nvPr/>
        </p:nvSpPr>
        <p:spPr>
          <a:xfrm flipH="false" flipV="false" rot="0">
            <a:off x="0" y="1626006"/>
            <a:ext cx="7196919" cy="7034988"/>
          </a:xfrm>
          <a:custGeom>
            <a:avLst/>
            <a:gdLst/>
            <a:ahLst/>
            <a:cxnLst/>
            <a:rect r="r" b="b" t="t" l="l"/>
            <a:pathLst>
              <a:path h="7034988" w="7196919">
                <a:moveTo>
                  <a:pt x="0" y="0"/>
                </a:moveTo>
                <a:lnTo>
                  <a:pt x="7196919" y="0"/>
                </a:lnTo>
                <a:lnTo>
                  <a:pt x="7196919" y="7034988"/>
                </a:lnTo>
                <a:lnTo>
                  <a:pt x="0" y="7034988"/>
                </a:lnTo>
                <a:lnTo>
                  <a:pt x="0" y="0"/>
                </a:lnTo>
                <a:close/>
              </a:path>
            </a:pathLst>
          </a:custGeom>
          <a:blipFill>
            <a:blip r:embed="rId7"/>
            <a:stretch>
              <a:fillRect l="0" t="0" r="0" b="0"/>
            </a:stretch>
          </a:blipFill>
        </p:spPr>
      </p:sp>
      <p:sp>
        <p:nvSpPr>
          <p:cNvPr name="Freeform 13" id="13"/>
          <p:cNvSpPr/>
          <p:nvPr/>
        </p:nvSpPr>
        <p:spPr>
          <a:xfrm flipH="false" flipV="false" rot="0">
            <a:off x="13329319" y="3368591"/>
            <a:ext cx="1166495" cy="1309260"/>
          </a:xfrm>
          <a:custGeom>
            <a:avLst/>
            <a:gdLst/>
            <a:ahLst/>
            <a:cxnLst/>
            <a:rect r="r" b="b" t="t" l="l"/>
            <a:pathLst>
              <a:path h="1309260" w="1166495">
                <a:moveTo>
                  <a:pt x="0" y="0"/>
                </a:moveTo>
                <a:lnTo>
                  <a:pt x="1166495" y="0"/>
                </a:lnTo>
                <a:lnTo>
                  <a:pt x="1166495" y="1309261"/>
                </a:lnTo>
                <a:lnTo>
                  <a:pt x="0" y="1309261"/>
                </a:lnTo>
                <a:lnTo>
                  <a:pt x="0" y="0"/>
                </a:lnTo>
                <a:close/>
              </a:path>
            </a:pathLst>
          </a:custGeom>
          <a:blipFill>
            <a:blip r:embed="rId8"/>
            <a:stretch>
              <a:fillRect l="0" t="0" r="0" b="0"/>
            </a:stretch>
          </a:blipFill>
        </p:spPr>
      </p:sp>
      <p:sp>
        <p:nvSpPr>
          <p:cNvPr name="Freeform 14" id="14"/>
          <p:cNvSpPr/>
          <p:nvPr/>
        </p:nvSpPr>
        <p:spPr>
          <a:xfrm flipH="false" flipV="false" rot="0">
            <a:off x="7131396" y="6518399"/>
            <a:ext cx="1479167" cy="1239683"/>
          </a:xfrm>
          <a:custGeom>
            <a:avLst/>
            <a:gdLst/>
            <a:ahLst/>
            <a:cxnLst/>
            <a:rect r="r" b="b" t="t" l="l"/>
            <a:pathLst>
              <a:path h="1239683" w="1479167">
                <a:moveTo>
                  <a:pt x="0" y="0"/>
                </a:moveTo>
                <a:lnTo>
                  <a:pt x="1479167" y="0"/>
                </a:lnTo>
                <a:lnTo>
                  <a:pt x="1479167" y="1239682"/>
                </a:lnTo>
                <a:lnTo>
                  <a:pt x="0" y="1239682"/>
                </a:lnTo>
                <a:lnTo>
                  <a:pt x="0" y="0"/>
                </a:lnTo>
                <a:close/>
              </a:path>
            </a:pathLst>
          </a:custGeom>
          <a:blipFill>
            <a:blip r:embed="rId9"/>
            <a:stretch>
              <a:fillRect l="0" t="0" r="0" b="0"/>
            </a:stretch>
          </a:blipFill>
        </p:spPr>
      </p:sp>
      <p:sp>
        <p:nvSpPr>
          <p:cNvPr name="Freeform 15" id="15"/>
          <p:cNvSpPr/>
          <p:nvPr/>
        </p:nvSpPr>
        <p:spPr>
          <a:xfrm flipH="false" flipV="false" rot="0">
            <a:off x="5946310" y="2057400"/>
            <a:ext cx="1388281" cy="600967"/>
          </a:xfrm>
          <a:custGeom>
            <a:avLst/>
            <a:gdLst/>
            <a:ahLst/>
            <a:cxnLst/>
            <a:rect r="r" b="b" t="t" l="l"/>
            <a:pathLst>
              <a:path h="600967" w="1388281">
                <a:moveTo>
                  <a:pt x="0" y="0"/>
                </a:moveTo>
                <a:lnTo>
                  <a:pt x="1388280" y="0"/>
                </a:lnTo>
                <a:lnTo>
                  <a:pt x="1388280" y="600967"/>
                </a:lnTo>
                <a:lnTo>
                  <a:pt x="0" y="600967"/>
                </a:lnTo>
                <a:lnTo>
                  <a:pt x="0" y="0"/>
                </a:lnTo>
                <a:close/>
              </a:path>
            </a:pathLst>
          </a:custGeom>
          <a:blipFill>
            <a:blip r:embed="rId10"/>
            <a:stretch>
              <a:fillRect l="0" t="0" r="0" b="0"/>
            </a:stretch>
          </a:blipFill>
        </p:spPr>
      </p:sp>
      <p:sp>
        <p:nvSpPr>
          <p:cNvPr name="Freeform 16" id="16"/>
          <p:cNvSpPr/>
          <p:nvPr/>
        </p:nvSpPr>
        <p:spPr>
          <a:xfrm flipH="false" flipV="false" rot="0">
            <a:off x="13912566" y="2957792"/>
            <a:ext cx="4067710" cy="7329208"/>
          </a:xfrm>
          <a:custGeom>
            <a:avLst/>
            <a:gdLst/>
            <a:ahLst/>
            <a:cxnLst/>
            <a:rect r="r" b="b" t="t" l="l"/>
            <a:pathLst>
              <a:path h="7329208" w="4067710">
                <a:moveTo>
                  <a:pt x="0" y="0"/>
                </a:moveTo>
                <a:lnTo>
                  <a:pt x="4067711" y="0"/>
                </a:lnTo>
                <a:lnTo>
                  <a:pt x="4067711" y="7329208"/>
                </a:lnTo>
                <a:lnTo>
                  <a:pt x="0" y="7329208"/>
                </a:lnTo>
                <a:lnTo>
                  <a:pt x="0" y="0"/>
                </a:lnTo>
                <a:close/>
              </a:path>
            </a:pathLst>
          </a:custGeom>
          <a:blipFill>
            <a:blip r:embed="rId11"/>
            <a:stretch>
              <a:fillRect l="0" t="0" r="0" b="0"/>
            </a:stretch>
          </a:blipFill>
        </p:spPr>
      </p:sp>
      <p:sp>
        <p:nvSpPr>
          <p:cNvPr name="TextBox 17" id="17"/>
          <p:cNvSpPr txBox="true"/>
          <p:nvPr/>
        </p:nvSpPr>
        <p:spPr>
          <a:xfrm rot="0">
            <a:off x="1044976" y="3011382"/>
            <a:ext cx="16230600" cy="1823653"/>
          </a:xfrm>
          <a:prstGeom prst="rect">
            <a:avLst/>
          </a:prstGeom>
        </p:spPr>
        <p:txBody>
          <a:bodyPr anchor="t" rtlCol="false" tIns="0" lIns="0" bIns="0" rIns="0">
            <a:spAutoFit/>
          </a:bodyPr>
          <a:lstStyle/>
          <a:p>
            <a:pPr algn="ctr">
              <a:lnSpc>
                <a:spcPts val="14980"/>
              </a:lnSpc>
            </a:pPr>
            <a:r>
              <a:rPr lang="en-US" sz="10700">
                <a:solidFill>
                  <a:srgbClr val="1C3F91"/>
                </a:solidFill>
                <a:latin typeface="Sunborn"/>
                <a:ea typeface="Sunborn"/>
                <a:cs typeface="Sunborn"/>
                <a:sym typeface="Sunborn"/>
              </a:rPr>
              <a:t>TERIMA </a:t>
            </a:r>
            <a:r>
              <a:rPr lang="en-US" sz="10700">
                <a:solidFill>
                  <a:srgbClr val="1C3F91"/>
                </a:solidFill>
                <a:latin typeface="Sunborn"/>
                <a:ea typeface="Sunborn"/>
                <a:cs typeface="Sunborn"/>
                <a:sym typeface="Sunborn"/>
              </a:rPr>
              <a:t>Kasih</a:t>
            </a:r>
          </a:p>
        </p:txBody>
      </p:sp>
      <p:sp>
        <p:nvSpPr>
          <p:cNvPr name="TextBox 18" id="18"/>
          <p:cNvSpPr txBox="true"/>
          <p:nvPr/>
        </p:nvSpPr>
        <p:spPr>
          <a:xfrm rot="0">
            <a:off x="5057233" y="4787411"/>
            <a:ext cx="8206085" cy="389255"/>
          </a:xfrm>
          <a:prstGeom prst="rect">
            <a:avLst/>
          </a:prstGeom>
        </p:spPr>
        <p:txBody>
          <a:bodyPr anchor="t" rtlCol="false" tIns="0" lIns="0" bIns="0" rIns="0">
            <a:spAutoFit/>
          </a:bodyPr>
          <a:lstStyle/>
          <a:p>
            <a:pPr algn="ctr">
              <a:lnSpc>
                <a:spcPts val="3220"/>
              </a:lnSpc>
            </a:pPr>
            <a:r>
              <a:rPr lang="en-US" sz="2300">
                <a:solidFill>
                  <a:srgbClr val="002C5C"/>
                </a:solidFill>
                <a:latin typeface="Gliker"/>
                <a:ea typeface="Gliker"/>
                <a:cs typeface="Gliker"/>
                <a:sym typeface="Gliker"/>
              </a:rPr>
              <a:t>JAYSAR</a:t>
            </a:r>
          </a:p>
        </p:txBody>
      </p:sp>
      <p:sp>
        <p:nvSpPr>
          <p:cNvPr name="TextBox 19" id="19"/>
          <p:cNvSpPr txBox="true"/>
          <p:nvPr/>
        </p:nvSpPr>
        <p:spPr>
          <a:xfrm rot="0">
            <a:off x="7927578" y="5304066"/>
            <a:ext cx="2465396" cy="381601"/>
          </a:xfrm>
          <a:prstGeom prst="rect">
            <a:avLst/>
          </a:prstGeom>
        </p:spPr>
        <p:txBody>
          <a:bodyPr anchor="t" rtlCol="false" tIns="0" lIns="0" bIns="0" rIns="0">
            <a:spAutoFit/>
          </a:bodyPr>
          <a:lstStyle/>
          <a:p>
            <a:pPr algn="ctr">
              <a:lnSpc>
                <a:spcPts val="3116"/>
              </a:lnSpc>
            </a:pPr>
            <a:r>
              <a:rPr lang="en-US" sz="2226" b="true">
                <a:solidFill>
                  <a:srgbClr val="002C5C"/>
                </a:solidFill>
                <a:latin typeface="Montserrat Classic Bold"/>
                <a:ea typeface="Montserrat Classic Bold"/>
                <a:cs typeface="Montserrat Classic Bold"/>
                <a:sym typeface="Montserrat Classic Bold"/>
              </a:rPr>
              <a:t>31 Oktober, 2024</a:t>
            </a:r>
          </a:p>
        </p:txBody>
      </p:sp>
      <p:sp>
        <p:nvSpPr>
          <p:cNvPr name="TextBox 20" id="20"/>
          <p:cNvSpPr txBox="true"/>
          <p:nvPr/>
        </p:nvSpPr>
        <p:spPr>
          <a:xfrm rot="0">
            <a:off x="6742640" y="9470619"/>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pic>
        <p:nvPicPr>
          <p:cNvPr name="Picture 21" id="21"/>
          <p:cNvPicPr>
            <a:picLocks noChangeAspect="true"/>
          </p:cNvPicPr>
          <p:nvPr/>
        </p:nvPicPr>
        <p:blipFill>
          <a:blip r:embed="rId12"/>
          <a:srcRect l="0" t="0" r="0" b="0"/>
          <a:stretch>
            <a:fillRect/>
          </a:stretch>
        </p:blipFill>
        <p:spPr>
          <a:xfrm flipH="false" flipV="false" rot="0">
            <a:off x="8019652" y="9079748"/>
            <a:ext cx="2248695" cy="438496"/>
          </a:xfrm>
          <a:prstGeom prst="rect">
            <a:avLst/>
          </a:prstGeom>
        </p:spPr>
      </p:pic>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51276"/>
            </a:stretch>
          </a:blipFill>
        </p:spPr>
      </p:sp>
      <p:sp>
        <p:nvSpPr>
          <p:cNvPr name="Freeform 3" id="3"/>
          <p:cNvSpPr/>
          <p:nvPr/>
        </p:nvSpPr>
        <p:spPr>
          <a:xfrm flipH="false" flipV="false" rot="0">
            <a:off x="1587575" y="1541721"/>
            <a:ext cx="15228250" cy="8229600"/>
          </a:xfrm>
          <a:custGeom>
            <a:avLst/>
            <a:gdLst/>
            <a:ahLst/>
            <a:cxnLst/>
            <a:rect r="r" b="b" t="t" l="l"/>
            <a:pathLst>
              <a:path h="8229600" w="15228250">
                <a:moveTo>
                  <a:pt x="0" y="0"/>
                </a:moveTo>
                <a:lnTo>
                  <a:pt x="15228250" y="0"/>
                </a:lnTo>
                <a:lnTo>
                  <a:pt x="15228250"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2473887" y="3133449"/>
            <a:ext cx="3245330" cy="324533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25284"/>
              </a:stretch>
            </a:blipFill>
          </p:spPr>
        </p:sp>
      </p:grpSp>
      <p:grpSp>
        <p:nvGrpSpPr>
          <p:cNvPr name="Group 6" id="6"/>
          <p:cNvGrpSpPr/>
          <p:nvPr/>
        </p:nvGrpSpPr>
        <p:grpSpPr>
          <a:xfrm rot="0">
            <a:off x="-1185904" y="9419886"/>
            <a:ext cx="20775207" cy="3086100"/>
            <a:chOff x="0" y="0"/>
            <a:chExt cx="5471659" cy="812800"/>
          </a:xfrm>
        </p:grpSpPr>
        <p:sp>
          <p:nvSpPr>
            <p:cNvPr name="Freeform 7" id="7"/>
            <p:cNvSpPr/>
            <p:nvPr/>
          </p:nvSpPr>
          <p:spPr>
            <a:xfrm flipH="false" flipV="false" rot="0">
              <a:off x="0" y="0"/>
              <a:ext cx="5471659" cy="812800"/>
            </a:xfrm>
            <a:custGeom>
              <a:avLst/>
              <a:gdLst/>
              <a:ahLst/>
              <a:cxnLst/>
              <a:rect r="r" b="b" t="t" l="l"/>
              <a:pathLst>
                <a:path h="812800" w="5471659">
                  <a:moveTo>
                    <a:pt x="2735830" y="0"/>
                  </a:moveTo>
                  <a:cubicBezTo>
                    <a:pt x="1224873" y="0"/>
                    <a:pt x="0" y="181951"/>
                    <a:pt x="0" y="406400"/>
                  </a:cubicBezTo>
                  <a:cubicBezTo>
                    <a:pt x="0" y="630849"/>
                    <a:pt x="1224873" y="812800"/>
                    <a:pt x="2735830" y="812800"/>
                  </a:cubicBezTo>
                  <a:cubicBezTo>
                    <a:pt x="4246787" y="812800"/>
                    <a:pt x="5471659" y="630849"/>
                    <a:pt x="5471659" y="406400"/>
                  </a:cubicBezTo>
                  <a:cubicBezTo>
                    <a:pt x="5471659" y="181951"/>
                    <a:pt x="4246787" y="0"/>
                    <a:pt x="2735830" y="0"/>
                  </a:cubicBezTo>
                  <a:close/>
                </a:path>
              </a:pathLst>
            </a:custGeom>
            <a:gradFill rotWithShape="true">
              <a:gsLst>
                <a:gs pos="0">
                  <a:srgbClr val="4A96F2">
                    <a:alpha val="100000"/>
                  </a:srgbClr>
                </a:gs>
                <a:gs pos="100000">
                  <a:srgbClr val="6A3D96">
                    <a:alpha val="100000"/>
                  </a:srgbClr>
                </a:gs>
              </a:gsLst>
              <a:lin ang="2700000"/>
            </a:gradFill>
          </p:spPr>
        </p:sp>
        <p:sp>
          <p:nvSpPr>
            <p:cNvPr name="TextBox 8" id="8"/>
            <p:cNvSpPr txBox="true"/>
            <p:nvPr/>
          </p:nvSpPr>
          <p:spPr>
            <a:xfrm>
              <a:off x="512968" y="28575"/>
              <a:ext cx="4445723" cy="708025"/>
            </a:xfrm>
            <a:prstGeom prst="rect">
              <a:avLst/>
            </a:prstGeom>
          </p:spPr>
          <p:txBody>
            <a:bodyPr anchor="ctr" rtlCol="false" tIns="50800" lIns="50800" bIns="50800" rIns="50800"/>
            <a:lstStyle/>
            <a:p>
              <a:pPr algn="ctr">
                <a:lnSpc>
                  <a:spcPts val="3220"/>
                </a:lnSpc>
              </a:pPr>
            </a:p>
          </p:txBody>
        </p:sp>
      </p:grpSp>
      <p:sp>
        <p:nvSpPr>
          <p:cNvPr name="Freeform 9" id="9"/>
          <p:cNvSpPr/>
          <p:nvPr/>
        </p:nvSpPr>
        <p:spPr>
          <a:xfrm flipH="true" flipV="false" rot="0">
            <a:off x="12501562" y="0"/>
            <a:ext cx="5786438" cy="10287000"/>
          </a:xfrm>
          <a:custGeom>
            <a:avLst/>
            <a:gdLst/>
            <a:ahLst/>
            <a:cxnLst/>
            <a:rect r="r" b="b" t="t" l="l"/>
            <a:pathLst>
              <a:path h="10287000" w="5786438">
                <a:moveTo>
                  <a:pt x="5786438" y="0"/>
                </a:moveTo>
                <a:lnTo>
                  <a:pt x="0" y="0"/>
                </a:lnTo>
                <a:lnTo>
                  <a:pt x="0" y="10287000"/>
                </a:lnTo>
                <a:lnTo>
                  <a:pt x="5786438" y="10287000"/>
                </a:lnTo>
                <a:lnTo>
                  <a:pt x="5786438" y="0"/>
                </a:lnTo>
                <a:close/>
              </a:path>
            </a:pathLst>
          </a:custGeom>
          <a:blipFill>
            <a:blip r:embed="rId5"/>
            <a:stretch>
              <a:fillRect l="0" t="0" r="0" b="0"/>
            </a:stretch>
          </a:blipFill>
        </p:spPr>
      </p:sp>
      <p:grpSp>
        <p:nvGrpSpPr>
          <p:cNvPr name="Group 10" id="10"/>
          <p:cNvGrpSpPr/>
          <p:nvPr/>
        </p:nvGrpSpPr>
        <p:grpSpPr>
          <a:xfrm rot="0">
            <a:off x="2691789" y="6648917"/>
            <a:ext cx="3086100" cy="547309"/>
            <a:chOff x="0" y="0"/>
            <a:chExt cx="4114800" cy="729746"/>
          </a:xfrm>
        </p:grpSpPr>
        <p:grpSp>
          <p:nvGrpSpPr>
            <p:cNvPr name="Group 11" id="11"/>
            <p:cNvGrpSpPr/>
            <p:nvPr/>
          </p:nvGrpSpPr>
          <p:grpSpPr>
            <a:xfrm rot="0">
              <a:off x="0" y="0"/>
              <a:ext cx="4114800" cy="729746"/>
              <a:chOff x="0" y="0"/>
              <a:chExt cx="812800" cy="144147"/>
            </a:xfrm>
          </p:grpSpPr>
          <p:sp>
            <p:nvSpPr>
              <p:cNvPr name="Freeform 12" id="12"/>
              <p:cNvSpPr/>
              <p:nvPr/>
            </p:nvSpPr>
            <p:spPr>
              <a:xfrm flipH="false" flipV="false" rot="0">
                <a:off x="0" y="0"/>
                <a:ext cx="812800" cy="144147"/>
              </a:xfrm>
              <a:custGeom>
                <a:avLst/>
                <a:gdLst/>
                <a:ahLst/>
                <a:cxnLst/>
                <a:rect r="r" b="b" t="t" l="l"/>
                <a:pathLst>
                  <a:path h="144147" w="812800">
                    <a:moveTo>
                      <a:pt x="0" y="0"/>
                    </a:moveTo>
                    <a:lnTo>
                      <a:pt x="812800" y="0"/>
                    </a:lnTo>
                    <a:lnTo>
                      <a:pt x="812800" y="144147"/>
                    </a:lnTo>
                    <a:lnTo>
                      <a:pt x="0" y="144147"/>
                    </a:lnTo>
                    <a:close/>
                  </a:path>
                </a:pathLst>
              </a:custGeom>
              <a:gradFill rotWithShape="true">
                <a:gsLst>
                  <a:gs pos="0">
                    <a:srgbClr val="4A96F2">
                      <a:alpha val="100000"/>
                    </a:srgbClr>
                  </a:gs>
                  <a:gs pos="100000">
                    <a:srgbClr val="6A3D96">
                      <a:alpha val="100000"/>
                    </a:srgbClr>
                  </a:gs>
                </a:gsLst>
                <a:lin ang="2700000"/>
              </a:gradFill>
            </p:spPr>
          </p:sp>
          <p:sp>
            <p:nvSpPr>
              <p:cNvPr name="TextBox 13" id="13"/>
              <p:cNvSpPr txBox="true"/>
              <p:nvPr/>
            </p:nvSpPr>
            <p:spPr>
              <a:xfrm>
                <a:off x="0" y="-47625"/>
                <a:ext cx="812800" cy="191772"/>
              </a:xfrm>
              <a:prstGeom prst="rect">
                <a:avLst/>
              </a:prstGeom>
            </p:spPr>
            <p:txBody>
              <a:bodyPr anchor="ctr" rtlCol="false" tIns="50800" lIns="50800" bIns="50800" rIns="50800"/>
              <a:lstStyle/>
              <a:p>
                <a:pPr algn="ctr">
                  <a:lnSpc>
                    <a:spcPts val="3220"/>
                  </a:lnSpc>
                </a:pPr>
              </a:p>
            </p:txBody>
          </p:sp>
        </p:grpSp>
        <p:sp>
          <p:nvSpPr>
            <p:cNvPr name="TextBox 14" id="14"/>
            <p:cNvSpPr txBox="true"/>
            <p:nvPr/>
          </p:nvSpPr>
          <p:spPr>
            <a:xfrm rot="0">
              <a:off x="0" y="79970"/>
              <a:ext cx="4114800" cy="512657"/>
            </a:xfrm>
            <a:prstGeom prst="rect">
              <a:avLst/>
            </a:prstGeom>
          </p:spPr>
          <p:txBody>
            <a:bodyPr anchor="t" rtlCol="false" tIns="0" lIns="0" bIns="0" rIns="0">
              <a:spAutoFit/>
            </a:bodyPr>
            <a:lstStyle/>
            <a:p>
              <a:pPr algn="ctr">
                <a:lnSpc>
                  <a:spcPts val="3220"/>
                </a:lnSpc>
              </a:pPr>
              <a:r>
                <a:rPr lang="en-US" sz="2300">
                  <a:solidFill>
                    <a:srgbClr val="FFFFFF"/>
                  </a:solidFill>
                  <a:latin typeface="Glacial Indifference"/>
                  <a:ea typeface="Glacial Indifference"/>
                  <a:cs typeface="Glacial Indifference"/>
                  <a:sym typeface="Glacial Indifference"/>
                </a:rPr>
                <a:t>Zyraa</a:t>
              </a:r>
            </a:p>
          </p:txBody>
        </p:sp>
      </p:grpSp>
      <p:grpSp>
        <p:nvGrpSpPr>
          <p:cNvPr name="Group 15" id="15"/>
          <p:cNvGrpSpPr/>
          <p:nvPr/>
        </p:nvGrpSpPr>
        <p:grpSpPr>
          <a:xfrm rot="0">
            <a:off x="9503256" y="6645076"/>
            <a:ext cx="3086100" cy="547309"/>
            <a:chOff x="0" y="0"/>
            <a:chExt cx="4114800" cy="729746"/>
          </a:xfrm>
        </p:grpSpPr>
        <p:grpSp>
          <p:nvGrpSpPr>
            <p:cNvPr name="Group 16" id="16"/>
            <p:cNvGrpSpPr/>
            <p:nvPr/>
          </p:nvGrpSpPr>
          <p:grpSpPr>
            <a:xfrm rot="0">
              <a:off x="0" y="0"/>
              <a:ext cx="4114800" cy="729746"/>
              <a:chOff x="0" y="0"/>
              <a:chExt cx="812800" cy="144147"/>
            </a:xfrm>
          </p:grpSpPr>
          <p:sp>
            <p:nvSpPr>
              <p:cNvPr name="Freeform 17" id="17"/>
              <p:cNvSpPr/>
              <p:nvPr/>
            </p:nvSpPr>
            <p:spPr>
              <a:xfrm flipH="false" flipV="false" rot="0">
                <a:off x="0" y="0"/>
                <a:ext cx="812800" cy="144147"/>
              </a:xfrm>
              <a:custGeom>
                <a:avLst/>
                <a:gdLst/>
                <a:ahLst/>
                <a:cxnLst/>
                <a:rect r="r" b="b" t="t" l="l"/>
                <a:pathLst>
                  <a:path h="144147" w="812800">
                    <a:moveTo>
                      <a:pt x="0" y="0"/>
                    </a:moveTo>
                    <a:lnTo>
                      <a:pt x="812800" y="0"/>
                    </a:lnTo>
                    <a:lnTo>
                      <a:pt x="812800" y="144147"/>
                    </a:lnTo>
                    <a:lnTo>
                      <a:pt x="0" y="144147"/>
                    </a:lnTo>
                    <a:close/>
                  </a:path>
                </a:pathLst>
              </a:custGeom>
              <a:gradFill rotWithShape="true">
                <a:gsLst>
                  <a:gs pos="0">
                    <a:srgbClr val="4A96F2">
                      <a:alpha val="100000"/>
                    </a:srgbClr>
                  </a:gs>
                  <a:gs pos="100000">
                    <a:srgbClr val="6A3D96">
                      <a:alpha val="100000"/>
                    </a:srgbClr>
                  </a:gs>
                </a:gsLst>
                <a:lin ang="2700000"/>
              </a:gradFill>
            </p:spPr>
          </p:sp>
          <p:sp>
            <p:nvSpPr>
              <p:cNvPr name="TextBox 18" id="18"/>
              <p:cNvSpPr txBox="true"/>
              <p:nvPr/>
            </p:nvSpPr>
            <p:spPr>
              <a:xfrm>
                <a:off x="0" y="-47625"/>
                <a:ext cx="812800" cy="191772"/>
              </a:xfrm>
              <a:prstGeom prst="rect">
                <a:avLst/>
              </a:prstGeom>
            </p:spPr>
            <p:txBody>
              <a:bodyPr anchor="ctr" rtlCol="false" tIns="50800" lIns="50800" bIns="50800" rIns="50800"/>
              <a:lstStyle/>
              <a:p>
                <a:pPr algn="ctr">
                  <a:lnSpc>
                    <a:spcPts val="3220"/>
                  </a:lnSpc>
                </a:pPr>
              </a:p>
            </p:txBody>
          </p:sp>
        </p:grpSp>
        <p:sp>
          <p:nvSpPr>
            <p:cNvPr name="TextBox 19" id="19"/>
            <p:cNvSpPr txBox="true"/>
            <p:nvPr/>
          </p:nvSpPr>
          <p:spPr>
            <a:xfrm rot="0">
              <a:off x="0" y="79970"/>
              <a:ext cx="4114800" cy="512657"/>
            </a:xfrm>
            <a:prstGeom prst="rect">
              <a:avLst/>
            </a:prstGeom>
          </p:spPr>
          <p:txBody>
            <a:bodyPr anchor="t" rtlCol="false" tIns="0" lIns="0" bIns="0" rIns="0">
              <a:spAutoFit/>
            </a:bodyPr>
            <a:lstStyle/>
            <a:p>
              <a:pPr algn="ctr">
                <a:lnSpc>
                  <a:spcPts val="3220"/>
                </a:lnSpc>
              </a:pPr>
              <a:r>
                <a:rPr lang="en-US" sz="2300">
                  <a:solidFill>
                    <a:srgbClr val="FFFFFF"/>
                  </a:solidFill>
                  <a:latin typeface="Glacial Indifference"/>
                  <a:ea typeface="Glacial Indifference"/>
                  <a:cs typeface="Glacial Indifference"/>
                  <a:sym typeface="Glacial Indifference"/>
                </a:rPr>
                <a:t>Adha Reza</a:t>
              </a:r>
            </a:p>
          </p:txBody>
        </p:sp>
      </p:grpSp>
      <p:grpSp>
        <p:nvGrpSpPr>
          <p:cNvPr name="Group 20" id="20"/>
          <p:cNvGrpSpPr/>
          <p:nvPr/>
        </p:nvGrpSpPr>
        <p:grpSpPr>
          <a:xfrm rot="0">
            <a:off x="6151943" y="7196226"/>
            <a:ext cx="3086100" cy="547309"/>
            <a:chOff x="0" y="0"/>
            <a:chExt cx="4114800" cy="729746"/>
          </a:xfrm>
        </p:grpSpPr>
        <p:grpSp>
          <p:nvGrpSpPr>
            <p:cNvPr name="Group 21" id="21"/>
            <p:cNvGrpSpPr/>
            <p:nvPr/>
          </p:nvGrpSpPr>
          <p:grpSpPr>
            <a:xfrm rot="0">
              <a:off x="0" y="0"/>
              <a:ext cx="4114800" cy="729746"/>
              <a:chOff x="0" y="0"/>
              <a:chExt cx="812800" cy="144147"/>
            </a:xfrm>
          </p:grpSpPr>
          <p:sp>
            <p:nvSpPr>
              <p:cNvPr name="Freeform 22" id="22"/>
              <p:cNvSpPr/>
              <p:nvPr/>
            </p:nvSpPr>
            <p:spPr>
              <a:xfrm flipH="false" flipV="false" rot="0">
                <a:off x="0" y="0"/>
                <a:ext cx="812800" cy="144147"/>
              </a:xfrm>
              <a:custGeom>
                <a:avLst/>
                <a:gdLst/>
                <a:ahLst/>
                <a:cxnLst/>
                <a:rect r="r" b="b" t="t" l="l"/>
                <a:pathLst>
                  <a:path h="144147" w="812800">
                    <a:moveTo>
                      <a:pt x="0" y="0"/>
                    </a:moveTo>
                    <a:lnTo>
                      <a:pt x="812800" y="0"/>
                    </a:lnTo>
                    <a:lnTo>
                      <a:pt x="812800" y="144147"/>
                    </a:lnTo>
                    <a:lnTo>
                      <a:pt x="0" y="144147"/>
                    </a:lnTo>
                    <a:close/>
                  </a:path>
                </a:pathLst>
              </a:custGeom>
              <a:gradFill rotWithShape="true">
                <a:gsLst>
                  <a:gs pos="0">
                    <a:srgbClr val="4A96F2">
                      <a:alpha val="100000"/>
                    </a:srgbClr>
                  </a:gs>
                  <a:gs pos="100000">
                    <a:srgbClr val="6A3D96">
                      <a:alpha val="100000"/>
                    </a:srgbClr>
                  </a:gs>
                </a:gsLst>
                <a:lin ang="2700000"/>
              </a:gradFill>
            </p:spPr>
          </p:sp>
          <p:sp>
            <p:nvSpPr>
              <p:cNvPr name="TextBox 23" id="23"/>
              <p:cNvSpPr txBox="true"/>
              <p:nvPr/>
            </p:nvSpPr>
            <p:spPr>
              <a:xfrm>
                <a:off x="0" y="-47625"/>
                <a:ext cx="812800" cy="191772"/>
              </a:xfrm>
              <a:prstGeom prst="rect">
                <a:avLst/>
              </a:prstGeom>
            </p:spPr>
            <p:txBody>
              <a:bodyPr anchor="ctr" rtlCol="false" tIns="50800" lIns="50800" bIns="50800" rIns="50800"/>
              <a:lstStyle/>
              <a:p>
                <a:pPr algn="ctr">
                  <a:lnSpc>
                    <a:spcPts val="3220"/>
                  </a:lnSpc>
                </a:pPr>
              </a:p>
            </p:txBody>
          </p:sp>
        </p:grpSp>
        <p:sp>
          <p:nvSpPr>
            <p:cNvPr name="TextBox 24" id="24"/>
            <p:cNvSpPr txBox="true"/>
            <p:nvPr/>
          </p:nvSpPr>
          <p:spPr>
            <a:xfrm rot="0">
              <a:off x="0" y="79970"/>
              <a:ext cx="4114800" cy="512657"/>
            </a:xfrm>
            <a:prstGeom prst="rect">
              <a:avLst/>
            </a:prstGeom>
          </p:spPr>
          <p:txBody>
            <a:bodyPr anchor="t" rtlCol="false" tIns="0" lIns="0" bIns="0" rIns="0">
              <a:spAutoFit/>
            </a:bodyPr>
            <a:lstStyle/>
            <a:p>
              <a:pPr algn="ctr">
                <a:lnSpc>
                  <a:spcPts val="3220"/>
                </a:lnSpc>
              </a:pPr>
              <a:r>
                <a:rPr lang="en-US" sz="2300">
                  <a:solidFill>
                    <a:srgbClr val="FFFFFF"/>
                  </a:solidFill>
                  <a:latin typeface="Glacial Indifference"/>
                  <a:ea typeface="Glacial Indifference"/>
                  <a:cs typeface="Glacial Indifference"/>
                  <a:sym typeface="Glacial Indifference"/>
                </a:rPr>
                <a:t>Dahlan</a:t>
              </a:r>
            </a:p>
          </p:txBody>
        </p:sp>
      </p:grpSp>
      <p:grpSp>
        <p:nvGrpSpPr>
          <p:cNvPr name="Group 25" id="25"/>
          <p:cNvGrpSpPr/>
          <p:nvPr/>
        </p:nvGrpSpPr>
        <p:grpSpPr>
          <a:xfrm rot="0">
            <a:off x="12960831" y="7196226"/>
            <a:ext cx="3086100" cy="547309"/>
            <a:chOff x="0" y="0"/>
            <a:chExt cx="4114800" cy="729746"/>
          </a:xfrm>
        </p:grpSpPr>
        <p:grpSp>
          <p:nvGrpSpPr>
            <p:cNvPr name="Group 26" id="26"/>
            <p:cNvGrpSpPr/>
            <p:nvPr/>
          </p:nvGrpSpPr>
          <p:grpSpPr>
            <a:xfrm rot="0">
              <a:off x="0" y="0"/>
              <a:ext cx="4114800" cy="729746"/>
              <a:chOff x="0" y="0"/>
              <a:chExt cx="812800" cy="144147"/>
            </a:xfrm>
          </p:grpSpPr>
          <p:sp>
            <p:nvSpPr>
              <p:cNvPr name="Freeform 27" id="27"/>
              <p:cNvSpPr/>
              <p:nvPr/>
            </p:nvSpPr>
            <p:spPr>
              <a:xfrm flipH="false" flipV="false" rot="0">
                <a:off x="0" y="0"/>
                <a:ext cx="812800" cy="144147"/>
              </a:xfrm>
              <a:custGeom>
                <a:avLst/>
                <a:gdLst/>
                <a:ahLst/>
                <a:cxnLst/>
                <a:rect r="r" b="b" t="t" l="l"/>
                <a:pathLst>
                  <a:path h="144147" w="812800">
                    <a:moveTo>
                      <a:pt x="0" y="0"/>
                    </a:moveTo>
                    <a:lnTo>
                      <a:pt x="812800" y="0"/>
                    </a:lnTo>
                    <a:lnTo>
                      <a:pt x="812800" y="144147"/>
                    </a:lnTo>
                    <a:lnTo>
                      <a:pt x="0" y="144147"/>
                    </a:lnTo>
                    <a:close/>
                  </a:path>
                </a:pathLst>
              </a:custGeom>
              <a:gradFill rotWithShape="true">
                <a:gsLst>
                  <a:gs pos="0">
                    <a:srgbClr val="4A96F2">
                      <a:alpha val="100000"/>
                    </a:srgbClr>
                  </a:gs>
                  <a:gs pos="100000">
                    <a:srgbClr val="6A3D96">
                      <a:alpha val="100000"/>
                    </a:srgbClr>
                  </a:gs>
                </a:gsLst>
                <a:lin ang="2700000"/>
              </a:gradFill>
            </p:spPr>
          </p:sp>
          <p:sp>
            <p:nvSpPr>
              <p:cNvPr name="TextBox 28" id="28"/>
              <p:cNvSpPr txBox="true"/>
              <p:nvPr/>
            </p:nvSpPr>
            <p:spPr>
              <a:xfrm>
                <a:off x="0" y="-47625"/>
                <a:ext cx="812800" cy="191772"/>
              </a:xfrm>
              <a:prstGeom prst="rect">
                <a:avLst/>
              </a:prstGeom>
            </p:spPr>
            <p:txBody>
              <a:bodyPr anchor="ctr" rtlCol="false" tIns="50800" lIns="50800" bIns="50800" rIns="50800"/>
              <a:lstStyle/>
              <a:p>
                <a:pPr algn="ctr">
                  <a:lnSpc>
                    <a:spcPts val="3220"/>
                  </a:lnSpc>
                </a:pPr>
              </a:p>
            </p:txBody>
          </p:sp>
        </p:grpSp>
        <p:sp>
          <p:nvSpPr>
            <p:cNvPr name="TextBox 29" id="29"/>
            <p:cNvSpPr txBox="true"/>
            <p:nvPr/>
          </p:nvSpPr>
          <p:spPr>
            <a:xfrm rot="0">
              <a:off x="0" y="79970"/>
              <a:ext cx="4114800" cy="512657"/>
            </a:xfrm>
            <a:prstGeom prst="rect">
              <a:avLst/>
            </a:prstGeom>
          </p:spPr>
          <p:txBody>
            <a:bodyPr anchor="t" rtlCol="false" tIns="0" lIns="0" bIns="0" rIns="0">
              <a:spAutoFit/>
            </a:bodyPr>
            <a:lstStyle/>
            <a:p>
              <a:pPr algn="ctr">
                <a:lnSpc>
                  <a:spcPts val="3220"/>
                </a:lnSpc>
              </a:pPr>
              <a:r>
                <a:rPr lang="en-US" sz="2300">
                  <a:solidFill>
                    <a:srgbClr val="FFFFFF"/>
                  </a:solidFill>
                  <a:latin typeface="Glacial Indifference"/>
                  <a:ea typeface="Glacial Indifference"/>
                  <a:cs typeface="Glacial Indifference"/>
                  <a:sym typeface="Glacial Indifference"/>
                </a:rPr>
                <a:t>Rhadit</a:t>
              </a:r>
            </a:p>
          </p:txBody>
        </p:sp>
      </p:grpSp>
      <p:grpSp>
        <p:nvGrpSpPr>
          <p:cNvPr name="Group 30" id="30"/>
          <p:cNvGrpSpPr/>
          <p:nvPr/>
        </p:nvGrpSpPr>
        <p:grpSpPr>
          <a:xfrm rot="0">
            <a:off x="9401176" y="3133449"/>
            <a:ext cx="3245330" cy="324533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25284"/>
              </a:stretch>
            </a:blipFill>
          </p:spPr>
        </p:sp>
      </p:grpSp>
      <p:grpSp>
        <p:nvGrpSpPr>
          <p:cNvPr name="Group 32" id="32"/>
          <p:cNvGrpSpPr/>
          <p:nvPr/>
        </p:nvGrpSpPr>
        <p:grpSpPr>
          <a:xfrm rot="0">
            <a:off x="12889707" y="3546701"/>
            <a:ext cx="3245330" cy="324533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4202" r="0" b="-21082"/>
              </a:stretch>
            </a:blipFill>
          </p:spPr>
        </p:sp>
      </p:grpSp>
      <p:grpSp>
        <p:nvGrpSpPr>
          <p:cNvPr name="Group 34" id="34"/>
          <p:cNvGrpSpPr/>
          <p:nvPr/>
        </p:nvGrpSpPr>
        <p:grpSpPr>
          <a:xfrm rot="0">
            <a:off x="5938292" y="3546701"/>
            <a:ext cx="3245330" cy="324533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356" t="-7124" r="-18" b="-28041"/>
              </a:stretch>
            </a:blipFill>
          </p:spPr>
        </p:sp>
      </p:grpSp>
      <p:sp>
        <p:nvSpPr>
          <p:cNvPr name="Freeform 36" id="36"/>
          <p:cNvSpPr/>
          <p:nvPr/>
        </p:nvSpPr>
        <p:spPr>
          <a:xfrm flipH="true" flipV="false" rot="0">
            <a:off x="576418" y="449284"/>
            <a:ext cx="2290748" cy="1795374"/>
          </a:xfrm>
          <a:custGeom>
            <a:avLst/>
            <a:gdLst/>
            <a:ahLst/>
            <a:cxnLst/>
            <a:rect r="r" b="b" t="t" l="l"/>
            <a:pathLst>
              <a:path h="1795374" w="2290748">
                <a:moveTo>
                  <a:pt x="2290748" y="0"/>
                </a:moveTo>
                <a:lnTo>
                  <a:pt x="0" y="0"/>
                </a:lnTo>
                <a:lnTo>
                  <a:pt x="0" y="1795374"/>
                </a:lnTo>
                <a:lnTo>
                  <a:pt x="2290748" y="1795374"/>
                </a:lnTo>
                <a:lnTo>
                  <a:pt x="2290748" y="0"/>
                </a:lnTo>
                <a:close/>
              </a:path>
            </a:pathLst>
          </a:custGeom>
          <a:blipFill>
            <a:blip r:embed="rId9"/>
            <a:stretch>
              <a:fillRect l="0" t="0" r="0" b="0"/>
            </a:stretch>
          </a:blipFill>
        </p:spPr>
      </p:sp>
      <p:pic>
        <p:nvPicPr>
          <p:cNvPr name="Picture 37" id="37"/>
          <p:cNvPicPr>
            <a:picLocks noChangeAspect="true"/>
          </p:cNvPicPr>
          <p:nvPr/>
        </p:nvPicPr>
        <p:blipFill>
          <a:blip r:embed="rId10"/>
          <a:srcRect l="0" t="0" r="0" b="0"/>
          <a:stretch>
            <a:fillRect/>
          </a:stretch>
        </p:blipFill>
        <p:spPr>
          <a:xfrm flipH="false" flipV="false" rot="0">
            <a:off x="8019652" y="9258300"/>
            <a:ext cx="2248695" cy="438496"/>
          </a:xfrm>
          <a:prstGeom prst="rect">
            <a:avLst/>
          </a:prstGeom>
        </p:spPr>
      </p:pic>
      <p:sp>
        <p:nvSpPr>
          <p:cNvPr name="TextBox 38" id="38"/>
          <p:cNvSpPr txBox="true"/>
          <p:nvPr/>
        </p:nvSpPr>
        <p:spPr>
          <a:xfrm rot="0">
            <a:off x="1028700" y="866775"/>
            <a:ext cx="16230600" cy="1377883"/>
          </a:xfrm>
          <a:prstGeom prst="rect">
            <a:avLst/>
          </a:prstGeom>
        </p:spPr>
        <p:txBody>
          <a:bodyPr anchor="t" rtlCol="false" tIns="0" lIns="0" bIns="0" rIns="0">
            <a:spAutoFit/>
          </a:bodyPr>
          <a:lstStyle/>
          <a:p>
            <a:pPr algn="ctr">
              <a:lnSpc>
                <a:spcPts val="11200"/>
              </a:lnSpc>
            </a:pPr>
            <a:r>
              <a:rPr lang="en-US" sz="8000">
                <a:solidFill>
                  <a:srgbClr val="EDE9ED"/>
                </a:solidFill>
                <a:latin typeface="Sunborn"/>
                <a:ea typeface="Sunborn"/>
                <a:cs typeface="Sunborn"/>
                <a:sym typeface="Sunborn"/>
              </a:rPr>
              <a:t>ANGGOTA KELOMPOK</a:t>
            </a:r>
          </a:p>
        </p:txBody>
      </p:sp>
      <p:sp>
        <p:nvSpPr>
          <p:cNvPr name="TextBox 39" id="39"/>
          <p:cNvSpPr txBox="true"/>
          <p:nvPr/>
        </p:nvSpPr>
        <p:spPr>
          <a:xfrm rot="0">
            <a:off x="6742640" y="9723696"/>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98" r="0" b="-57798"/>
            </a:stretch>
          </a:blipFill>
        </p:spPr>
      </p:sp>
      <p:sp>
        <p:nvSpPr>
          <p:cNvPr name="Freeform 3" id="3"/>
          <p:cNvSpPr/>
          <p:nvPr/>
        </p:nvSpPr>
        <p:spPr>
          <a:xfrm flipH="false" flipV="false" rot="0">
            <a:off x="13381101" y="2057400"/>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0" y="4468083"/>
            <a:ext cx="18288000" cy="15819120"/>
          </a:xfrm>
          <a:custGeom>
            <a:avLst/>
            <a:gdLst/>
            <a:ahLst/>
            <a:cxnLst/>
            <a:rect r="r" b="b" t="t" l="l"/>
            <a:pathLst>
              <a:path h="15819120" w="18288000">
                <a:moveTo>
                  <a:pt x="0" y="0"/>
                </a:moveTo>
                <a:lnTo>
                  <a:pt x="18288000" y="0"/>
                </a:lnTo>
                <a:lnTo>
                  <a:pt x="18288000" y="15819120"/>
                </a:lnTo>
                <a:lnTo>
                  <a:pt x="0" y="15819120"/>
                </a:lnTo>
                <a:lnTo>
                  <a:pt x="0" y="0"/>
                </a:lnTo>
                <a:close/>
              </a:path>
            </a:pathLst>
          </a:custGeom>
          <a:blipFill>
            <a:blip r:embed="rId4"/>
            <a:stretch>
              <a:fillRect l="0" t="0" r="0" b="0"/>
            </a:stretch>
          </a:blipFill>
        </p:spPr>
      </p:sp>
      <p:grpSp>
        <p:nvGrpSpPr>
          <p:cNvPr name="Group 5" id="5"/>
          <p:cNvGrpSpPr/>
          <p:nvPr/>
        </p:nvGrpSpPr>
        <p:grpSpPr>
          <a:xfrm rot="0">
            <a:off x="2737408" y="2904138"/>
            <a:ext cx="5092327" cy="825335"/>
            <a:chOff x="0" y="0"/>
            <a:chExt cx="1103707" cy="178882"/>
          </a:xfrm>
        </p:grpSpPr>
        <p:sp>
          <p:nvSpPr>
            <p:cNvPr name="Freeform 6" id="6"/>
            <p:cNvSpPr/>
            <p:nvPr/>
          </p:nvSpPr>
          <p:spPr>
            <a:xfrm flipH="false" flipV="false" rot="0">
              <a:off x="0" y="0"/>
              <a:ext cx="1103707" cy="178882"/>
            </a:xfrm>
            <a:custGeom>
              <a:avLst/>
              <a:gdLst/>
              <a:ahLst/>
              <a:cxnLst/>
              <a:rect r="r" b="b" t="t" l="l"/>
              <a:pathLst>
                <a:path h="178882" w="1103707">
                  <a:moveTo>
                    <a:pt x="77536" y="0"/>
                  </a:moveTo>
                  <a:lnTo>
                    <a:pt x="1026171" y="0"/>
                  </a:lnTo>
                  <a:cubicBezTo>
                    <a:pt x="1068993" y="0"/>
                    <a:pt x="1103707" y="34714"/>
                    <a:pt x="1103707" y="77536"/>
                  </a:cubicBezTo>
                  <a:lnTo>
                    <a:pt x="1103707" y="101347"/>
                  </a:lnTo>
                  <a:cubicBezTo>
                    <a:pt x="1103707" y="121910"/>
                    <a:pt x="1095538" y="141632"/>
                    <a:pt x="1080998" y="156173"/>
                  </a:cubicBezTo>
                  <a:cubicBezTo>
                    <a:pt x="1066457" y="170714"/>
                    <a:pt x="1046735" y="178882"/>
                    <a:pt x="1026171" y="178882"/>
                  </a:cubicBezTo>
                  <a:lnTo>
                    <a:pt x="77536" y="178882"/>
                  </a:lnTo>
                  <a:cubicBezTo>
                    <a:pt x="34714" y="178882"/>
                    <a:pt x="0" y="144169"/>
                    <a:pt x="0" y="101347"/>
                  </a:cubicBezTo>
                  <a:lnTo>
                    <a:pt x="0" y="77536"/>
                  </a:lnTo>
                  <a:cubicBezTo>
                    <a:pt x="0" y="34714"/>
                    <a:pt x="34714" y="0"/>
                    <a:pt x="77536" y="0"/>
                  </a:cubicBezTo>
                  <a:close/>
                </a:path>
              </a:pathLst>
            </a:custGeom>
            <a:gradFill rotWithShape="true">
              <a:gsLst>
                <a:gs pos="0">
                  <a:srgbClr val="4A96F2">
                    <a:alpha val="100000"/>
                  </a:srgbClr>
                </a:gs>
                <a:gs pos="100000">
                  <a:srgbClr val="6A3D96">
                    <a:alpha val="100000"/>
                  </a:srgbClr>
                </a:gs>
              </a:gsLst>
              <a:lin ang="2700000"/>
            </a:gradFill>
          </p:spPr>
        </p:sp>
        <p:sp>
          <p:nvSpPr>
            <p:cNvPr name="TextBox 7" id="7"/>
            <p:cNvSpPr txBox="true"/>
            <p:nvPr/>
          </p:nvSpPr>
          <p:spPr>
            <a:xfrm>
              <a:off x="0" y="-47625"/>
              <a:ext cx="1103707" cy="226507"/>
            </a:xfrm>
            <a:prstGeom prst="rect">
              <a:avLst/>
            </a:prstGeom>
          </p:spPr>
          <p:txBody>
            <a:bodyPr anchor="ctr" rtlCol="false" tIns="50800" lIns="50800" bIns="50800" rIns="50800"/>
            <a:lstStyle/>
            <a:p>
              <a:pPr algn="ctr">
                <a:lnSpc>
                  <a:spcPts val="3220"/>
                </a:lnSpc>
              </a:pPr>
            </a:p>
          </p:txBody>
        </p:sp>
      </p:grpSp>
      <p:grpSp>
        <p:nvGrpSpPr>
          <p:cNvPr name="Group 8" id="8"/>
          <p:cNvGrpSpPr/>
          <p:nvPr/>
        </p:nvGrpSpPr>
        <p:grpSpPr>
          <a:xfrm rot="0">
            <a:off x="2342966" y="2974253"/>
            <a:ext cx="755220" cy="75522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106D"/>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grpSp>
        <p:nvGrpSpPr>
          <p:cNvPr name="Group 11" id="11"/>
          <p:cNvGrpSpPr/>
          <p:nvPr/>
        </p:nvGrpSpPr>
        <p:grpSpPr>
          <a:xfrm rot="0">
            <a:off x="2737408" y="4009904"/>
            <a:ext cx="5092327" cy="825335"/>
            <a:chOff x="0" y="0"/>
            <a:chExt cx="1103707" cy="178882"/>
          </a:xfrm>
        </p:grpSpPr>
        <p:sp>
          <p:nvSpPr>
            <p:cNvPr name="Freeform 12" id="12"/>
            <p:cNvSpPr/>
            <p:nvPr/>
          </p:nvSpPr>
          <p:spPr>
            <a:xfrm flipH="false" flipV="false" rot="0">
              <a:off x="0" y="0"/>
              <a:ext cx="1103707" cy="178882"/>
            </a:xfrm>
            <a:custGeom>
              <a:avLst/>
              <a:gdLst/>
              <a:ahLst/>
              <a:cxnLst/>
              <a:rect r="r" b="b" t="t" l="l"/>
              <a:pathLst>
                <a:path h="178882" w="1103707">
                  <a:moveTo>
                    <a:pt x="77536" y="0"/>
                  </a:moveTo>
                  <a:lnTo>
                    <a:pt x="1026171" y="0"/>
                  </a:lnTo>
                  <a:cubicBezTo>
                    <a:pt x="1068993" y="0"/>
                    <a:pt x="1103707" y="34714"/>
                    <a:pt x="1103707" y="77536"/>
                  </a:cubicBezTo>
                  <a:lnTo>
                    <a:pt x="1103707" y="101347"/>
                  </a:lnTo>
                  <a:cubicBezTo>
                    <a:pt x="1103707" y="121910"/>
                    <a:pt x="1095538" y="141632"/>
                    <a:pt x="1080998" y="156173"/>
                  </a:cubicBezTo>
                  <a:cubicBezTo>
                    <a:pt x="1066457" y="170714"/>
                    <a:pt x="1046735" y="178882"/>
                    <a:pt x="1026171" y="178882"/>
                  </a:cubicBezTo>
                  <a:lnTo>
                    <a:pt x="77536" y="178882"/>
                  </a:lnTo>
                  <a:cubicBezTo>
                    <a:pt x="34714" y="178882"/>
                    <a:pt x="0" y="144169"/>
                    <a:pt x="0" y="101347"/>
                  </a:cubicBezTo>
                  <a:lnTo>
                    <a:pt x="0" y="77536"/>
                  </a:lnTo>
                  <a:cubicBezTo>
                    <a:pt x="0" y="34714"/>
                    <a:pt x="34714" y="0"/>
                    <a:pt x="77536" y="0"/>
                  </a:cubicBezTo>
                  <a:close/>
                </a:path>
              </a:pathLst>
            </a:custGeom>
            <a:gradFill rotWithShape="true">
              <a:gsLst>
                <a:gs pos="0">
                  <a:srgbClr val="4A96F2">
                    <a:alpha val="100000"/>
                  </a:srgbClr>
                </a:gs>
                <a:gs pos="100000">
                  <a:srgbClr val="6A3D96">
                    <a:alpha val="100000"/>
                  </a:srgbClr>
                </a:gs>
              </a:gsLst>
              <a:lin ang="2700000"/>
            </a:gradFill>
          </p:spPr>
        </p:sp>
        <p:sp>
          <p:nvSpPr>
            <p:cNvPr name="TextBox 13" id="13"/>
            <p:cNvSpPr txBox="true"/>
            <p:nvPr/>
          </p:nvSpPr>
          <p:spPr>
            <a:xfrm>
              <a:off x="0" y="-47625"/>
              <a:ext cx="1103707" cy="226507"/>
            </a:xfrm>
            <a:prstGeom prst="rect">
              <a:avLst/>
            </a:prstGeom>
          </p:spPr>
          <p:txBody>
            <a:bodyPr anchor="ctr" rtlCol="false" tIns="50800" lIns="50800" bIns="50800" rIns="50800"/>
            <a:lstStyle/>
            <a:p>
              <a:pPr algn="ctr">
                <a:lnSpc>
                  <a:spcPts val="3220"/>
                </a:lnSpc>
              </a:pPr>
            </a:p>
          </p:txBody>
        </p:sp>
      </p:grpSp>
      <p:grpSp>
        <p:nvGrpSpPr>
          <p:cNvPr name="Group 14" id="14"/>
          <p:cNvGrpSpPr/>
          <p:nvPr/>
        </p:nvGrpSpPr>
        <p:grpSpPr>
          <a:xfrm rot="0">
            <a:off x="2342966" y="4080018"/>
            <a:ext cx="755220" cy="75522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106D"/>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grpSp>
        <p:nvGrpSpPr>
          <p:cNvPr name="Group 17" id="17"/>
          <p:cNvGrpSpPr/>
          <p:nvPr/>
        </p:nvGrpSpPr>
        <p:grpSpPr>
          <a:xfrm rot="0">
            <a:off x="2737408" y="5115669"/>
            <a:ext cx="5092327" cy="825335"/>
            <a:chOff x="0" y="0"/>
            <a:chExt cx="1103707" cy="178882"/>
          </a:xfrm>
        </p:grpSpPr>
        <p:sp>
          <p:nvSpPr>
            <p:cNvPr name="Freeform 18" id="18"/>
            <p:cNvSpPr/>
            <p:nvPr/>
          </p:nvSpPr>
          <p:spPr>
            <a:xfrm flipH="false" flipV="false" rot="0">
              <a:off x="0" y="0"/>
              <a:ext cx="1103707" cy="178882"/>
            </a:xfrm>
            <a:custGeom>
              <a:avLst/>
              <a:gdLst/>
              <a:ahLst/>
              <a:cxnLst/>
              <a:rect r="r" b="b" t="t" l="l"/>
              <a:pathLst>
                <a:path h="178882" w="1103707">
                  <a:moveTo>
                    <a:pt x="77536" y="0"/>
                  </a:moveTo>
                  <a:lnTo>
                    <a:pt x="1026171" y="0"/>
                  </a:lnTo>
                  <a:cubicBezTo>
                    <a:pt x="1068993" y="0"/>
                    <a:pt x="1103707" y="34714"/>
                    <a:pt x="1103707" y="77536"/>
                  </a:cubicBezTo>
                  <a:lnTo>
                    <a:pt x="1103707" y="101347"/>
                  </a:lnTo>
                  <a:cubicBezTo>
                    <a:pt x="1103707" y="121910"/>
                    <a:pt x="1095538" y="141632"/>
                    <a:pt x="1080998" y="156173"/>
                  </a:cubicBezTo>
                  <a:cubicBezTo>
                    <a:pt x="1066457" y="170714"/>
                    <a:pt x="1046735" y="178882"/>
                    <a:pt x="1026171" y="178882"/>
                  </a:cubicBezTo>
                  <a:lnTo>
                    <a:pt x="77536" y="178882"/>
                  </a:lnTo>
                  <a:cubicBezTo>
                    <a:pt x="34714" y="178882"/>
                    <a:pt x="0" y="144169"/>
                    <a:pt x="0" y="101347"/>
                  </a:cubicBezTo>
                  <a:lnTo>
                    <a:pt x="0" y="77536"/>
                  </a:lnTo>
                  <a:cubicBezTo>
                    <a:pt x="0" y="34714"/>
                    <a:pt x="34714" y="0"/>
                    <a:pt x="77536" y="0"/>
                  </a:cubicBezTo>
                  <a:close/>
                </a:path>
              </a:pathLst>
            </a:custGeom>
            <a:gradFill rotWithShape="true">
              <a:gsLst>
                <a:gs pos="0">
                  <a:srgbClr val="4A96F2">
                    <a:alpha val="100000"/>
                  </a:srgbClr>
                </a:gs>
                <a:gs pos="100000">
                  <a:srgbClr val="6A3D96">
                    <a:alpha val="100000"/>
                  </a:srgbClr>
                </a:gs>
              </a:gsLst>
              <a:lin ang="2700000"/>
            </a:gradFill>
          </p:spPr>
        </p:sp>
        <p:sp>
          <p:nvSpPr>
            <p:cNvPr name="TextBox 19" id="19"/>
            <p:cNvSpPr txBox="true"/>
            <p:nvPr/>
          </p:nvSpPr>
          <p:spPr>
            <a:xfrm>
              <a:off x="0" y="-47625"/>
              <a:ext cx="1103707" cy="226507"/>
            </a:xfrm>
            <a:prstGeom prst="rect">
              <a:avLst/>
            </a:prstGeom>
          </p:spPr>
          <p:txBody>
            <a:bodyPr anchor="ctr" rtlCol="false" tIns="50800" lIns="50800" bIns="50800" rIns="50800"/>
            <a:lstStyle/>
            <a:p>
              <a:pPr algn="ctr">
                <a:lnSpc>
                  <a:spcPts val="3220"/>
                </a:lnSpc>
              </a:pPr>
            </a:p>
          </p:txBody>
        </p:sp>
      </p:grpSp>
      <p:grpSp>
        <p:nvGrpSpPr>
          <p:cNvPr name="Group 20" id="20"/>
          <p:cNvGrpSpPr/>
          <p:nvPr/>
        </p:nvGrpSpPr>
        <p:grpSpPr>
          <a:xfrm rot="0">
            <a:off x="2342966" y="5185784"/>
            <a:ext cx="755220" cy="75522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106D"/>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grpSp>
        <p:nvGrpSpPr>
          <p:cNvPr name="Group 23" id="23"/>
          <p:cNvGrpSpPr/>
          <p:nvPr/>
        </p:nvGrpSpPr>
        <p:grpSpPr>
          <a:xfrm rot="0">
            <a:off x="2737408" y="6221434"/>
            <a:ext cx="5092327" cy="825335"/>
            <a:chOff x="0" y="0"/>
            <a:chExt cx="1103707" cy="178882"/>
          </a:xfrm>
        </p:grpSpPr>
        <p:sp>
          <p:nvSpPr>
            <p:cNvPr name="Freeform 24" id="24"/>
            <p:cNvSpPr/>
            <p:nvPr/>
          </p:nvSpPr>
          <p:spPr>
            <a:xfrm flipH="false" flipV="false" rot="0">
              <a:off x="0" y="0"/>
              <a:ext cx="1103707" cy="178882"/>
            </a:xfrm>
            <a:custGeom>
              <a:avLst/>
              <a:gdLst/>
              <a:ahLst/>
              <a:cxnLst/>
              <a:rect r="r" b="b" t="t" l="l"/>
              <a:pathLst>
                <a:path h="178882" w="1103707">
                  <a:moveTo>
                    <a:pt x="77536" y="0"/>
                  </a:moveTo>
                  <a:lnTo>
                    <a:pt x="1026171" y="0"/>
                  </a:lnTo>
                  <a:cubicBezTo>
                    <a:pt x="1068993" y="0"/>
                    <a:pt x="1103707" y="34714"/>
                    <a:pt x="1103707" y="77536"/>
                  </a:cubicBezTo>
                  <a:lnTo>
                    <a:pt x="1103707" y="101347"/>
                  </a:lnTo>
                  <a:cubicBezTo>
                    <a:pt x="1103707" y="121910"/>
                    <a:pt x="1095538" y="141632"/>
                    <a:pt x="1080998" y="156173"/>
                  </a:cubicBezTo>
                  <a:cubicBezTo>
                    <a:pt x="1066457" y="170714"/>
                    <a:pt x="1046735" y="178882"/>
                    <a:pt x="1026171" y="178882"/>
                  </a:cubicBezTo>
                  <a:lnTo>
                    <a:pt x="77536" y="178882"/>
                  </a:lnTo>
                  <a:cubicBezTo>
                    <a:pt x="34714" y="178882"/>
                    <a:pt x="0" y="144169"/>
                    <a:pt x="0" y="101347"/>
                  </a:cubicBezTo>
                  <a:lnTo>
                    <a:pt x="0" y="77536"/>
                  </a:lnTo>
                  <a:cubicBezTo>
                    <a:pt x="0" y="34714"/>
                    <a:pt x="34714" y="0"/>
                    <a:pt x="77536" y="0"/>
                  </a:cubicBezTo>
                  <a:close/>
                </a:path>
              </a:pathLst>
            </a:custGeom>
            <a:gradFill rotWithShape="true">
              <a:gsLst>
                <a:gs pos="0">
                  <a:srgbClr val="4A96F2">
                    <a:alpha val="100000"/>
                  </a:srgbClr>
                </a:gs>
                <a:gs pos="100000">
                  <a:srgbClr val="6A3D96">
                    <a:alpha val="100000"/>
                  </a:srgbClr>
                </a:gs>
              </a:gsLst>
              <a:lin ang="2700000"/>
            </a:gradFill>
          </p:spPr>
        </p:sp>
        <p:sp>
          <p:nvSpPr>
            <p:cNvPr name="TextBox 25" id="25"/>
            <p:cNvSpPr txBox="true"/>
            <p:nvPr/>
          </p:nvSpPr>
          <p:spPr>
            <a:xfrm>
              <a:off x="0" y="-47625"/>
              <a:ext cx="1103707" cy="226507"/>
            </a:xfrm>
            <a:prstGeom prst="rect">
              <a:avLst/>
            </a:prstGeom>
          </p:spPr>
          <p:txBody>
            <a:bodyPr anchor="ctr" rtlCol="false" tIns="50800" lIns="50800" bIns="50800" rIns="50800"/>
            <a:lstStyle/>
            <a:p>
              <a:pPr algn="ctr">
                <a:lnSpc>
                  <a:spcPts val="3220"/>
                </a:lnSpc>
              </a:pPr>
            </a:p>
          </p:txBody>
        </p:sp>
      </p:grpSp>
      <p:grpSp>
        <p:nvGrpSpPr>
          <p:cNvPr name="Group 26" id="26"/>
          <p:cNvGrpSpPr/>
          <p:nvPr/>
        </p:nvGrpSpPr>
        <p:grpSpPr>
          <a:xfrm rot="0">
            <a:off x="2342966" y="6291549"/>
            <a:ext cx="755220" cy="75522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106D"/>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grpSp>
        <p:nvGrpSpPr>
          <p:cNvPr name="Group 29" id="29"/>
          <p:cNvGrpSpPr/>
          <p:nvPr/>
        </p:nvGrpSpPr>
        <p:grpSpPr>
          <a:xfrm rot="0">
            <a:off x="2737408" y="7327200"/>
            <a:ext cx="5092327" cy="825335"/>
            <a:chOff x="0" y="0"/>
            <a:chExt cx="1103707" cy="178882"/>
          </a:xfrm>
        </p:grpSpPr>
        <p:sp>
          <p:nvSpPr>
            <p:cNvPr name="Freeform 30" id="30"/>
            <p:cNvSpPr/>
            <p:nvPr/>
          </p:nvSpPr>
          <p:spPr>
            <a:xfrm flipH="false" flipV="false" rot="0">
              <a:off x="0" y="0"/>
              <a:ext cx="1103707" cy="178882"/>
            </a:xfrm>
            <a:custGeom>
              <a:avLst/>
              <a:gdLst/>
              <a:ahLst/>
              <a:cxnLst/>
              <a:rect r="r" b="b" t="t" l="l"/>
              <a:pathLst>
                <a:path h="178882" w="1103707">
                  <a:moveTo>
                    <a:pt x="77536" y="0"/>
                  </a:moveTo>
                  <a:lnTo>
                    <a:pt x="1026171" y="0"/>
                  </a:lnTo>
                  <a:cubicBezTo>
                    <a:pt x="1068993" y="0"/>
                    <a:pt x="1103707" y="34714"/>
                    <a:pt x="1103707" y="77536"/>
                  </a:cubicBezTo>
                  <a:lnTo>
                    <a:pt x="1103707" y="101347"/>
                  </a:lnTo>
                  <a:cubicBezTo>
                    <a:pt x="1103707" y="121910"/>
                    <a:pt x="1095538" y="141632"/>
                    <a:pt x="1080998" y="156173"/>
                  </a:cubicBezTo>
                  <a:cubicBezTo>
                    <a:pt x="1066457" y="170714"/>
                    <a:pt x="1046735" y="178882"/>
                    <a:pt x="1026171" y="178882"/>
                  </a:cubicBezTo>
                  <a:lnTo>
                    <a:pt x="77536" y="178882"/>
                  </a:lnTo>
                  <a:cubicBezTo>
                    <a:pt x="34714" y="178882"/>
                    <a:pt x="0" y="144169"/>
                    <a:pt x="0" y="101347"/>
                  </a:cubicBezTo>
                  <a:lnTo>
                    <a:pt x="0" y="77536"/>
                  </a:lnTo>
                  <a:cubicBezTo>
                    <a:pt x="0" y="34714"/>
                    <a:pt x="34714" y="0"/>
                    <a:pt x="77536" y="0"/>
                  </a:cubicBezTo>
                  <a:close/>
                </a:path>
              </a:pathLst>
            </a:custGeom>
            <a:gradFill rotWithShape="true">
              <a:gsLst>
                <a:gs pos="0">
                  <a:srgbClr val="4A96F2">
                    <a:alpha val="100000"/>
                  </a:srgbClr>
                </a:gs>
                <a:gs pos="100000">
                  <a:srgbClr val="6A3D96">
                    <a:alpha val="100000"/>
                  </a:srgbClr>
                </a:gs>
              </a:gsLst>
              <a:lin ang="2700000"/>
            </a:gradFill>
          </p:spPr>
        </p:sp>
        <p:sp>
          <p:nvSpPr>
            <p:cNvPr name="TextBox 31" id="31"/>
            <p:cNvSpPr txBox="true"/>
            <p:nvPr/>
          </p:nvSpPr>
          <p:spPr>
            <a:xfrm>
              <a:off x="0" y="-47625"/>
              <a:ext cx="1103707" cy="226507"/>
            </a:xfrm>
            <a:prstGeom prst="rect">
              <a:avLst/>
            </a:prstGeom>
          </p:spPr>
          <p:txBody>
            <a:bodyPr anchor="ctr" rtlCol="false" tIns="50800" lIns="50800" bIns="50800" rIns="50800"/>
            <a:lstStyle/>
            <a:p>
              <a:pPr algn="ctr">
                <a:lnSpc>
                  <a:spcPts val="3220"/>
                </a:lnSpc>
              </a:pPr>
            </a:p>
          </p:txBody>
        </p:sp>
      </p:grpSp>
      <p:grpSp>
        <p:nvGrpSpPr>
          <p:cNvPr name="Group 32" id="32"/>
          <p:cNvGrpSpPr/>
          <p:nvPr/>
        </p:nvGrpSpPr>
        <p:grpSpPr>
          <a:xfrm rot="0">
            <a:off x="2342966" y="7397315"/>
            <a:ext cx="755220" cy="75522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106D"/>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grpSp>
        <p:nvGrpSpPr>
          <p:cNvPr name="Group 35" id="35"/>
          <p:cNvGrpSpPr/>
          <p:nvPr/>
        </p:nvGrpSpPr>
        <p:grpSpPr>
          <a:xfrm rot="0">
            <a:off x="2737408" y="8432965"/>
            <a:ext cx="5092327" cy="825335"/>
            <a:chOff x="0" y="0"/>
            <a:chExt cx="1103707" cy="178882"/>
          </a:xfrm>
        </p:grpSpPr>
        <p:sp>
          <p:nvSpPr>
            <p:cNvPr name="Freeform 36" id="36"/>
            <p:cNvSpPr/>
            <p:nvPr/>
          </p:nvSpPr>
          <p:spPr>
            <a:xfrm flipH="false" flipV="false" rot="0">
              <a:off x="0" y="0"/>
              <a:ext cx="1103707" cy="178882"/>
            </a:xfrm>
            <a:custGeom>
              <a:avLst/>
              <a:gdLst/>
              <a:ahLst/>
              <a:cxnLst/>
              <a:rect r="r" b="b" t="t" l="l"/>
              <a:pathLst>
                <a:path h="178882" w="1103707">
                  <a:moveTo>
                    <a:pt x="77536" y="0"/>
                  </a:moveTo>
                  <a:lnTo>
                    <a:pt x="1026171" y="0"/>
                  </a:lnTo>
                  <a:cubicBezTo>
                    <a:pt x="1068993" y="0"/>
                    <a:pt x="1103707" y="34714"/>
                    <a:pt x="1103707" y="77536"/>
                  </a:cubicBezTo>
                  <a:lnTo>
                    <a:pt x="1103707" y="101347"/>
                  </a:lnTo>
                  <a:cubicBezTo>
                    <a:pt x="1103707" y="121910"/>
                    <a:pt x="1095538" y="141632"/>
                    <a:pt x="1080998" y="156173"/>
                  </a:cubicBezTo>
                  <a:cubicBezTo>
                    <a:pt x="1066457" y="170714"/>
                    <a:pt x="1046735" y="178882"/>
                    <a:pt x="1026171" y="178882"/>
                  </a:cubicBezTo>
                  <a:lnTo>
                    <a:pt x="77536" y="178882"/>
                  </a:lnTo>
                  <a:cubicBezTo>
                    <a:pt x="34714" y="178882"/>
                    <a:pt x="0" y="144169"/>
                    <a:pt x="0" y="101347"/>
                  </a:cubicBezTo>
                  <a:lnTo>
                    <a:pt x="0" y="77536"/>
                  </a:lnTo>
                  <a:cubicBezTo>
                    <a:pt x="0" y="34714"/>
                    <a:pt x="34714" y="0"/>
                    <a:pt x="77536" y="0"/>
                  </a:cubicBezTo>
                  <a:close/>
                </a:path>
              </a:pathLst>
            </a:custGeom>
            <a:gradFill rotWithShape="true">
              <a:gsLst>
                <a:gs pos="0">
                  <a:srgbClr val="4A96F2">
                    <a:alpha val="100000"/>
                  </a:srgbClr>
                </a:gs>
                <a:gs pos="100000">
                  <a:srgbClr val="6A3D96">
                    <a:alpha val="100000"/>
                  </a:srgbClr>
                </a:gs>
              </a:gsLst>
              <a:lin ang="2700000"/>
            </a:gradFill>
          </p:spPr>
        </p:sp>
        <p:sp>
          <p:nvSpPr>
            <p:cNvPr name="TextBox 37" id="37"/>
            <p:cNvSpPr txBox="true"/>
            <p:nvPr/>
          </p:nvSpPr>
          <p:spPr>
            <a:xfrm>
              <a:off x="0" y="-47625"/>
              <a:ext cx="1103707" cy="226507"/>
            </a:xfrm>
            <a:prstGeom prst="rect">
              <a:avLst/>
            </a:prstGeom>
          </p:spPr>
          <p:txBody>
            <a:bodyPr anchor="ctr" rtlCol="false" tIns="50800" lIns="50800" bIns="50800" rIns="50800"/>
            <a:lstStyle/>
            <a:p>
              <a:pPr algn="ctr">
                <a:lnSpc>
                  <a:spcPts val="3220"/>
                </a:lnSpc>
              </a:pPr>
            </a:p>
          </p:txBody>
        </p:sp>
      </p:grpSp>
      <p:grpSp>
        <p:nvGrpSpPr>
          <p:cNvPr name="Group 38" id="38"/>
          <p:cNvGrpSpPr/>
          <p:nvPr/>
        </p:nvGrpSpPr>
        <p:grpSpPr>
          <a:xfrm rot="0">
            <a:off x="2342966" y="8503080"/>
            <a:ext cx="755220" cy="75522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106D"/>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3220"/>
                </a:lnSpc>
              </a:pPr>
            </a:p>
          </p:txBody>
        </p:sp>
      </p:grpSp>
      <p:sp>
        <p:nvSpPr>
          <p:cNvPr name="Freeform 41" id="41"/>
          <p:cNvSpPr/>
          <p:nvPr/>
        </p:nvSpPr>
        <p:spPr>
          <a:xfrm flipH="false" flipV="false" rot="0">
            <a:off x="7936924" y="2646748"/>
            <a:ext cx="8044434" cy="8229600"/>
          </a:xfrm>
          <a:custGeom>
            <a:avLst/>
            <a:gdLst/>
            <a:ahLst/>
            <a:cxnLst/>
            <a:rect r="r" b="b" t="t" l="l"/>
            <a:pathLst>
              <a:path h="8229600" w="8044434">
                <a:moveTo>
                  <a:pt x="0" y="0"/>
                </a:moveTo>
                <a:lnTo>
                  <a:pt x="8044434" y="0"/>
                </a:lnTo>
                <a:lnTo>
                  <a:pt x="8044434" y="8229600"/>
                </a:lnTo>
                <a:lnTo>
                  <a:pt x="0" y="8229600"/>
                </a:lnTo>
                <a:lnTo>
                  <a:pt x="0" y="0"/>
                </a:lnTo>
                <a:close/>
              </a:path>
            </a:pathLst>
          </a:custGeom>
          <a:blipFill>
            <a:blip r:embed="rId5"/>
            <a:stretch>
              <a:fillRect l="0" t="0" r="0" b="0"/>
            </a:stretch>
          </a:blipFill>
        </p:spPr>
      </p:sp>
      <p:sp>
        <p:nvSpPr>
          <p:cNvPr name="TextBox 42" id="42"/>
          <p:cNvSpPr txBox="true"/>
          <p:nvPr/>
        </p:nvSpPr>
        <p:spPr>
          <a:xfrm rot="0">
            <a:off x="1028700" y="866775"/>
            <a:ext cx="8115300" cy="1377949"/>
          </a:xfrm>
          <a:prstGeom prst="rect">
            <a:avLst/>
          </a:prstGeom>
        </p:spPr>
        <p:txBody>
          <a:bodyPr anchor="t" rtlCol="false" tIns="0" lIns="0" bIns="0" rIns="0">
            <a:spAutoFit/>
          </a:bodyPr>
          <a:lstStyle/>
          <a:p>
            <a:pPr algn="ctr">
              <a:lnSpc>
                <a:spcPts val="11200"/>
              </a:lnSpc>
            </a:pPr>
            <a:r>
              <a:rPr lang="en-US" sz="8000">
                <a:solidFill>
                  <a:srgbClr val="EDE9ED"/>
                </a:solidFill>
                <a:latin typeface="Sunborn"/>
                <a:ea typeface="Sunborn"/>
                <a:cs typeface="Sunborn"/>
                <a:sym typeface="Sunborn"/>
              </a:rPr>
              <a:t>POINT - POINT</a:t>
            </a:r>
          </a:p>
        </p:txBody>
      </p:sp>
      <p:sp>
        <p:nvSpPr>
          <p:cNvPr name="TextBox 43" id="43"/>
          <p:cNvSpPr txBox="true"/>
          <p:nvPr/>
        </p:nvSpPr>
        <p:spPr>
          <a:xfrm rot="0">
            <a:off x="2342966" y="3087144"/>
            <a:ext cx="755220"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1</a:t>
            </a:r>
          </a:p>
        </p:txBody>
      </p:sp>
      <p:sp>
        <p:nvSpPr>
          <p:cNvPr name="TextBox 44" id="44"/>
          <p:cNvSpPr txBox="true"/>
          <p:nvPr/>
        </p:nvSpPr>
        <p:spPr>
          <a:xfrm rot="0">
            <a:off x="3098186" y="3052087"/>
            <a:ext cx="4731549"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definisi</a:t>
            </a:r>
          </a:p>
        </p:txBody>
      </p:sp>
      <p:sp>
        <p:nvSpPr>
          <p:cNvPr name="TextBox 45" id="45"/>
          <p:cNvSpPr txBox="true"/>
          <p:nvPr/>
        </p:nvSpPr>
        <p:spPr>
          <a:xfrm rot="0">
            <a:off x="2342966" y="4192910"/>
            <a:ext cx="755220"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2</a:t>
            </a:r>
          </a:p>
        </p:txBody>
      </p:sp>
      <p:sp>
        <p:nvSpPr>
          <p:cNvPr name="TextBox 46" id="46"/>
          <p:cNvSpPr txBox="true"/>
          <p:nvPr/>
        </p:nvSpPr>
        <p:spPr>
          <a:xfrm rot="0">
            <a:off x="3098186" y="4157852"/>
            <a:ext cx="4731549"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LATAR BELAKANG</a:t>
            </a:r>
          </a:p>
        </p:txBody>
      </p:sp>
      <p:sp>
        <p:nvSpPr>
          <p:cNvPr name="TextBox 47" id="47"/>
          <p:cNvSpPr txBox="true"/>
          <p:nvPr/>
        </p:nvSpPr>
        <p:spPr>
          <a:xfrm rot="0">
            <a:off x="2342966" y="5298675"/>
            <a:ext cx="755220"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3</a:t>
            </a:r>
          </a:p>
        </p:txBody>
      </p:sp>
      <p:sp>
        <p:nvSpPr>
          <p:cNvPr name="TextBox 48" id="48"/>
          <p:cNvSpPr txBox="true"/>
          <p:nvPr/>
        </p:nvSpPr>
        <p:spPr>
          <a:xfrm rot="0">
            <a:off x="3098186" y="5263618"/>
            <a:ext cx="4731549"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flowchart</a:t>
            </a:r>
          </a:p>
        </p:txBody>
      </p:sp>
      <p:sp>
        <p:nvSpPr>
          <p:cNvPr name="TextBox 49" id="49"/>
          <p:cNvSpPr txBox="true"/>
          <p:nvPr/>
        </p:nvSpPr>
        <p:spPr>
          <a:xfrm rot="0">
            <a:off x="2342966" y="6404440"/>
            <a:ext cx="755220"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4</a:t>
            </a:r>
          </a:p>
        </p:txBody>
      </p:sp>
      <p:sp>
        <p:nvSpPr>
          <p:cNvPr name="TextBox 50" id="50"/>
          <p:cNvSpPr txBox="true"/>
          <p:nvPr/>
        </p:nvSpPr>
        <p:spPr>
          <a:xfrm rot="0">
            <a:off x="3368489" y="6404440"/>
            <a:ext cx="4190942" cy="481584"/>
          </a:xfrm>
          <a:prstGeom prst="rect">
            <a:avLst/>
          </a:prstGeom>
        </p:spPr>
        <p:txBody>
          <a:bodyPr anchor="t" rtlCol="false" tIns="0" lIns="0" bIns="0" rIns="0">
            <a:spAutoFit/>
          </a:bodyPr>
          <a:lstStyle/>
          <a:p>
            <a:pPr algn="ctr">
              <a:lnSpc>
                <a:spcPts val="3906"/>
              </a:lnSpc>
            </a:pPr>
            <a:r>
              <a:rPr lang="en-US" sz="2790">
                <a:solidFill>
                  <a:srgbClr val="FFFFFF"/>
                </a:solidFill>
                <a:latin typeface="Sunborn"/>
                <a:ea typeface="Sunborn"/>
                <a:cs typeface="Sunborn"/>
                <a:sym typeface="Sunborn"/>
              </a:rPr>
              <a:t>UML</a:t>
            </a:r>
          </a:p>
        </p:txBody>
      </p:sp>
      <p:sp>
        <p:nvSpPr>
          <p:cNvPr name="TextBox 51" id="51"/>
          <p:cNvSpPr txBox="true"/>
          <p:nvPr/>
        </p:nvSpPr>
        <p:spPr>
          <a:xfrm rot="0">
            <a:off x="2342966" y="7510206"/>
            <a:ext cx="755220"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5</a:t>
            </a:r>
          </a:p>
        </p:txBody>
      </p:sp>
      <p:sp>
        <p:nvSpPr>
          <p:cNvPr name="TextBox 52" id="52"/>
          <p:cNvSpPr txBox="true"/>
          <p:nvPr/>
        </p:nvSpPr>
        <p:spPr>
          <a:xfrm rot="0">
            <a:off x="3098186" y="7475148"/>
            <a:ext cx="4731549"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kesimpulan</a:t>
            </a:r>
          </a:p>
        </p:txBody>
      </p:sp>
      <p:sp>
        <p:nvSpPr>
          <p:cNvPr name="TextBox 53" id="53"/>
          <p:cNvSpPr txBox="true"/>
          <p:nvPr/>
        </p:nvSpPr>
        <p:spPr>
          <a:xfrm rot="0">
            <a:off x="2342966" y="8615971"/>
            <a:ext cx="755220" cy="481460"/>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6</a:t>
            </a:r>
          </a:p>
        </p:txBody>
      </p:sp>
      <p:sp>
        <p:nvSpPr>
          <p:cNvPr name="TextBox 54" id="54"/>
          <p:cNvSpPr txBox="true"/>
          <p:nvPr/>
        </p:nvSpPr>
        <p:spPr>
          <a:xfrm rot="0">
            <a:off x="3098186" y="8580914"/>
            <a:ext cx="4731549" cy="481427"/>
          </a:xfrm>
          <a:prstGeom prst="rect">
            <a:avLst/>
          </a:prstGeom>
        </p:spPr>
        <p:txBody>
          <a:bodyPr anchor="t" rtlCol="false" tIns="0" lIns="0" bIns="0" rIns="0">
            <a:spAutoFit/>
          </a:bodyPr>
          <a:lstStyle/>
          <a:p>
            <a:pPr algn="ctr">
              <a:lnSpc>
                <a:spcPts val="3912"/>
              </a:lnSpc>
            </a:pPr>
            <a:r>
              <a:rPr lang="en-US" sz="2794">
                <a:solidFill>
                  <a:srgbClr val="FFFFFF"/>
                </a:solidFill>
                <a:latin typeface="Sunborn"/>
                <a:ea typeface="Sunborn"/>
                <a:cs typeface="Sunborn"/>
                <a:sym typeface="Sunborn"/>
              </a:rPr>
              <a:t>penutup</a:t>
            </a:r>
          </a:p>
        </p:txBody>
      </p:sp>
      <p:sp>
        <p:nvSpPr>
          <p:cNvPr name="TextBox 55" id="55"/>
          <p:cNvSpPr txBox="true"/>
          <p:nvPr/>
        </p:nvSpPr>
        <p:spPr>
          <a:xfrm rot="0">
            <a:off x="6742640" y="9723696"/>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pic>
        <p:nvPicPr>
          <p:cNvPr name="Picture 56" id="56"/>
          <p:cNvPicPr>
            <a:picLocks noChangeAspect="true"/>
          </p:cNvPicPr>
          <p:nvPr/>
        </p:nvPicPr>
        <p:blipFill>
          <a:blip r:embed="rId6"/>
          <a:srcRect l="0" t="0" r="0" b="0"/>
          <a:stretch>
            <a:fillRect/>
          </a:stretch>
        </p:blipFill>
        <p:spPr>
          <a:xfrm flipH="false" flipV="false" rot="0">
            <a:off x="8019652" y="9258300"/>
            <a:ext cx="2248695" cy="438496"/>
          </a:xfrm>
          <a:prstGeom prst="rect">
            <a:avLst/>
          </a:prstGeom>
        </p:spPr>
      </p:pic>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51276"/>
            </a:stretch>
          </a:blipFill>
        </p:spPr>
      </p:sp>
      <p:sp>
        <p:nvSpPr>
          <p:cNvPr name="Freeform 3" id="3"/>
          <p:cNvSpPr/>
          <p:nvPr/>
        </p:nvSpPr>
        <p:spPr>
          <a:xfrm flipH="false" flipV="false" rot="0">
            <a:off x="-140706" y="2957522"/>
            <a:ext cx="6172200" cy="8229600"/>
          </a:xfrm>
          <a:custGeom>
            <a:avLst/>
            <a:gdLst/>
            <a:ahLst/>
            <a:cxnLst/>
            <a:rect r="r" b="b" t="t" l="l"/>
            <a:pathLst>
              <a:path h="8229600" w="6172200">
                <a:moveTo>
                  <a:pt x="0" y="0"/>
                </a:moveTo>
                <a:lnTo>
                  <a:pt x="6172200" y="0"/>
                </a:lnTo>
                <a:lnTo>
                  <a:pt x="61722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97828" y="3682890"/>
            <a:ext cx="4834890" cy="8229600"/>
          </a:xfrm>
          <a:custGeom>
            <a:avLst/>
            <a:gdLst/>
            <a:ahLst/>
            <a:cxnLst/>
            <a:rect r="r" b="b" t="t" l="l"/>
            <a:pathLst>
              <a:path h="8229600" w="4834890">
                <a:moveTo>
                  <a:pt x="0" y="0"/>
                </a:moveTo>
                <a:lnTo>
                  <a:pt x="4834890" y="0"/>
                </a:lnTo>
                <a:lnTo>
                  <a:pt x="483489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4210883" y="4243403"/>
            <a:ext cx="11312165" cy="8229600"/>
          </a:xfrm>
          <a:custGeom>
            <a:avLst/>
            <a:gdLst/>
            <a:ahLst/>
            <a:cxnLst/>
            <a:rect r="r" b="b" t="t" l="l"/>
            <a:pathLst>
              <a:path h="8229600" w="11312165">
                <a:moveTo>
                  <a:pt x="0" y="0"/>
                </a:moveTo>
                <a:lnTo>
                  <a:pt x="11312165" y="0"/>
                </a:lnTo>
                <a:lnTo>
                  <a:pt x="11312165"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2945394" y="385071"/>
            <a:ext cx="3598100" cy="2307992"/>
          </a:xfrm>
          <a:custGeom>
            <a:avLst/>
            <a:gdLst/>
            <a:ahLst/>
            <a:cxnLst/>
            <a:rect r="r" b="b" t="t" l="l"/>
            <a:pathLst>
              <a:path h="2307992" w="3598100">
                <a:moveTo>
                  <a:pt x="0" y="0"/>
                </a:moveTo>
                <a:lnTo>
                  <a:pt x="3598100" y="0"/>
                </a:lnTo>
                <a:lnTo>
                  <a:pt x="3598100" y="2307992"/>
                </a:lnTo>
                <a:lnTo>
                  <a:pt x="0" y="2307992"/>
                </a:lnTo>
                <a:lnTo>
                  <a:pt x="0" y="0"/>
                </a:lnTo>
                <a:close/>
              </a:path>
            </a:pathLst>
          </a:custGeom>
          <a:blipFill>
            <a:blip r:embed="rId6"/>
            <a:stretch>
              <a:fillRect l="0" t="0" r="0" b="0"/>
            </a:stretch>
          </a:blipFill>
        </p:spPr>
      </p:sp>
      <p:sp>
        <p:nvSpPr>
          <p:cNvPr name="Freeform 7" id="7"/>
          <p:cNvSpPr/>
          <p:nvPr/>
        </p:nvSpPr>
        <p:spPr>
          <a:xfrm flipH="false" flipV="false" rot="0">
            <a:off x="11788098" y="-2575733"/>
            <a:ext cx="10942404" cy="8229600"/>
          </a:xfrm>
          <a:custGeom>
            <a:avLst/>
            <a:gdLst/>
            <a:ahLst/>
            <a:cxnLst/>
            <a:rect r="r" b="b" t="t" l="l"/>
            <a:pathLst>
              <a:path h="8229600" w="10942404">
                <a:moveTo>
                  <a:pt x="0" y="0"/>
                </a:moveTo>
                <a:lnTo>
                  <a:pt x="10942404" y="0"/>
                </a:lnTo>
                <a:lnTo>
                  <a:pt x="10942404" y="8229600"/>
                </a:lnTo>
                <a:lnTo>
                  <a:pt x="0" y="8229600"/>
                </a:lnTo>
                <a:lnTo>
                  <a:pt x="0" y="0"/>
                </a:lnTo>
                <a:close/>
              </a:path>
            </a:pathLst>
          </a:custGeom>
          <a:blipFill>
            <a:blip r:embed="rId7"/>
            <a:stretch>
              <a:fillRect l="0" t="0" r="0" b="0"/>
            </a:stretch>
          </a:blipFill>
        </p:spPr>
      </p:sp>
      <p:sp>
        <p:nvSpPr>
          <p:cNvPr name="TextBox 8" id="8"/>
          <p:cNvSpPr txBox="true"/>
          <p:nvPr/>
        </p:nvSpPr>
        <p:spPr>
          <a:xfrm rot="0">
            <a:off x="8044018" y="3180159"/>
            <a:ext cx="7825537" cy="2473708"/>
          </a:xfrm>
          <a:prstGeom prst="rect">
            <a:avLst/>
          </a:prstGeom>
        </p:spPr>
        <p:txBody>
          <a:bodyPr anchor="t" rtlCol="false" tIns="0" lIns="0" bIns="0" rIns="0">
            <a:spAutoFit/>
          </a:bodyPr>
          <a:lstStyle/>
          <a:p>
            <a:pPr algn="r">
              <a:lnSpc>
                <a:spcPts val="20239"/>
              </a:lnSpc>
            </a:pPr>
            <a:r>
              <a:rPr lang="en-US" sz="14456">
                <a:solidFill>
                  <a:srgbClr val="1C106D"/>
                </a:solidFill>
                <a:latin typeface="Sunborn"/>
                <a:ea typeface="Sunborn"/>
                <a:cs typeface="Sunborn"/>
                <a:sym typeface="Sunborn"/>
              </a:rPr>
              <a:t>DEFINISI</a:t>
            </a:r>
          </a:p>
        </p:txBody>
      </p:sp>
      <p:sp>
        <p:nvSpPr>
          <p:cNvPr name="TextBox 9" id="9"/>
          <p:cNvSpPr txBox="true"/>
          <p:nvPr/>
        </p:nvSpPr>
        <p:spPr>
          <a:xfrm rot="0">
            <a:off x="6742640" y="9723696"/>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sp>
        <p:nvSpPr>
          <p:cNvPr name="TextBox 10" id="10"/>
          <p:cNvSpPr txBox="true"/>
          <p:nvPr/>
        </p:nvSpPr>
        <p:spPr>
          <a:xfrm rot="0">
            <a:off x="7311003" y="5416444"/>
            <a:ext cx="9291568" cy="1851660"/>
          </a:xfrm>
          <a:prstGeom prst="rect">
            <a:avLst/>
          </a:prstGeom>
        </p:spPr>
        <p:txBody>
          <a:bodyPr anchor="t" rtlCol="false" tIns="0" lIns="0" bIns="0" rIns="0">
            <a:spAutoFit/>
          </a:bodyPr>
          <a:lstStyle/>
          <a:p>
            <a:pPr algn="ctr">
              <a:lnSpc>
                <a:spcPts val="2940"/>
              </a:lnSpc>
            </a:pPr>
            <a:r>
              <a:rPr lang="en-US" sz="2100">
                <a:solidFill>
                  <a:srgbClr val="00275C"/>
                </a:solidFill>
                <a:latin typeface="Glacial Indifference"/>
                <a:ea typeface="Glacial Indifference"/>
                <a:cs typeface="Glacial Indifference"/>
                <a:sym typeface="Glacial Indifference"/>
              </a:rPr>
              <a:t>Website PPDB ini merupakan platform online yang dirancang untuk memudahkan proses penerimaan siswa baru pada sebuah institusi pendidikan. Sistem ini memungkinkan siswa untuk mendaftar secara mandiri, sementara admin dan petugas dapat mengelola data pendaftaran dan melakukan pemantauan secara efektif.</a:t>
            </a:r>
          </a:p>
        </p:txBody>
      </p:sp>
      <p:pic>
        <p:nvPicPr>
          <p:cNvPr name="Picture 11" id="11"/>
          <p:cNvPicPr>
            <a:picLocks noChangeAspect="true"/>
          </p:cNvPicPr>
          <p:nvPr/>
        </p:nvPicPr>
        <p:blipFill>
          <a:blip r:embed="rId8"/>
          <a:srcRect l="0" t="0" r="0" b="0"/>
          <a:stretch>
            <a:fillRect/>
          </a:stretch>
        </p:blipFill>
        <p:spPr>
          <a:xfrm flipH="false" flipV="false" rot="0">
            <a:off x="8019652" y="9258300"/>
            <a:ext cx="2248695" cy="438496"/>
          </a:xfrm>
          <a:prstGeom prst="rect">
            <a:avLst/>
          </a:prstGeom>
        </p:spPr>
      </p:pic>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0">
            <a:off x="9613850" y="2915920"/>
            <a:ext cx="8674150" cy="8229600"/>
          </a:xfrm>
          <a:custGeom>
            <a:avLst/>
            <a:gdLst/>
            <a:ahLst/>
            <a:cxnLst/>
            <a:rect r="r" b="b" t="t" l="l"/>
            <a:pathLst>
              <a:path h="8229600" w="8674150">
                <a:moveTo>
                  <a:pt x="0" y="0"/>
                </a:moveTo>
                <a:lnTo>
                  <a:pt x="8674150" y="0"/>
                </a:lnTo>
                <a:lnTo>
                  <a:pt x="867415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0" y="3484622"/>
            <a:ext cx="16268856" cy="7093157"/>
          </a:xfrm>
          <a:custGeom>
            <a:avLst/>
            <a:gdLst/>
            <a:ahLst/>
            <a:cxnLst/>
            <a:rect r="r" b="b" t="t" l="l"/>
            <a:pathLst>
              <a:path h="7093157" w="16268856">
                <a:moveTo>
                  <a:pt x="0" y="0"/>
                </a:moveTo>
                <a:lnTo>
                  <a:pt x="16268856" y="0"/>
                </a:lnTo>
                <a:lnTo>
                  <a:pt x="16268856" y="7093157"/>
                </a:lnTo>
                <a:lnTo>
                  <a:pt x="0" y="7093157"/>
                </a:lnTo>
                <a:lnTo>
                  <a:pt x="0" y="0"/>
                </a:lnTo>
                <a:close/>
              </a:path>
            </a:pathLst>
          </a:custGeom>
          <a:blipFill>
            <a:blip r:embed="rId4"/>
            <a:stretch>
              <a:fillRect l="-1008" t="0" r="-1008" b="-12314"/>
            </a:stretch>
          </a:blipFill>
        </p:spPr>
      </p:sp>
      <p:sp>
        <p:nvSpPr>
          <p:cNvPr name="Freeform 5" id="5"/>
          <p:cNvSpPr/>
          <p:nvPr/>
        </p:nvSpPr>
        <p:spPr>
          <a:xfrm flipH="false" flipV="false" rot="0">
            <a:off x="10559855" y="3077869"/>
            <a:ext cx="7730971" cy="7209131"/>
          </a:xfrm>
          <a:custGeom>
            <a:avLst/>
            <a:gdLst/>
            <a:ahLst/>
            <a:cxnLst/>
            <a:rect r="r" b="b" t="t" l="l"/>
            <a:pathLst>
              <a:path h="7209131" w="7730971">
                <a:moveTo>
                  <a:pt x="0" y="0"/>
                </a:moveTo>
                <a:lnTo>
                  <a:pt x="7730971" y="0"/>
                </a:lnTo>
                <a:lnTo>
                  <a:pt x="7730971" y="7209131"/>
                </a:lnTo>
                <a:lnTo>
                  <a:pt x="0" y="7209131"/>
                </a:lnTo>
                <a:lnTo>
                  <a:pt x="0" y="0"/>
                </a:lnTo>
                <a:close/>
              </a:path>
            </a:pathLst>
          </a:custGeom>
          <a:blipFill>
            <a:blip r:embed="rId5"/>
            <a:stretch>
              <a:fillRect l="0" t="0" r="0" b="0"/>
            </a:stretch>
          </a:blipFill>
        </p:spPr>
      </p:sp>
      <p:sp>
        <p:nvSpPr>
          <p:cNvPr name="Freeform 6" id="6"/>
          <p:cNvSpPr/>
          <p:nvPr/>
        </p:nvSpPr>
        <p:spPr>
          <a:xfrm flipH="false" flipV="false" rot="0">
            <a:off x="-547679" y="2809160"/>
            <a:ext cx="8034391" cy="8229600"/>
          </a:xfrm>
          <a:custGeom>
            <a:avLst/>
            <a:gdLst/>
            <a:ahLst/>
            <a:cxnLst/>
            <a:rect r="r" b="b" t="t" l="l"/>
            <a:pathLst>
              <a:path h="8229600" w="8034391">
                <a:moveTo>
                  <a:pt x="0" y="0"/>
                </a:moveTo>
                <a:lnTo>
                  <a:pt x="8034391" y="0"/>
                </a:lnTo>
                <a:lnTo>
                  <a:pt x="8034391"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13661200" y="501169"/>
            <a:ext cx="3598100" cy="2307992"/>
          </a:xfrm>
          <a:custGeom>
            <a:avLst/>
            <a:gdLst/>
            <a:ahLst/>
            <a:cxnLst/>
            <a:rect r="r" b="b" t="t" l="l"/>
            <a:pathLst>
              <a:path h="2307992" w="3598100">
                <a:moveTo>
                  <a:pt x="0" y="0"/>
                </a:moveTo>
                <a:lnTo>
                  <a:pt x="3598100" y="0"/>
                </a:lnTo>
                <a:lnTo>
                  <a:pt x="3598100" y="2307991"/>
                </a:lnTo>
                <a:lnTo>
                  <a:pt x="0" y="2307991"/>
                </a:lnTo>
                <a:lnTo>
                  <a:pt x="0" y="0"/>
                </a:lnTo>
                <a:close/>
              </a:path>
            </a:pathLst>
          </a:custGeom>
          <a:blipFill>
            <a:blip r:embed="rId7"/>
            <a:stretch>
              <a:fillRect l="0" t="0" r="0" b="0"/>
            </a:stretch>
          </a:blipFill>
        </p:spPr>
      </p:sp>
      <p:sp>
        <p:nvSpPr>
          <p:cNvPr name="TextBox 8" id="8"/>
          <p:cNvSpPr txBox="true"/>
          <p:nvPr/>
        </p:nvSpPr>
        <p:spPr>
          <a:xfrm rot="0">
            <a:off x="1205483" y="1990528"/>
            <a:ext cx="11388186" cy="1475340"/>
          </a:xfrm>
          <a:prstGeom prst="rect">
            <a:avLst/>
          </a:prstGeom>
        </p:spPr>
        <p:txBody>
          <a:bodyPr anchor="t" rtlCol="false" tIns="0" lIns="0" bIns="0" rIns="0">
            <a:spAutoFit/>
          </a:bodyPr>
          <a:lstStyle/>
          <a:p>
            <a:pPr algn="ctr">
              <a:lnSpc>
                <a:spcPts val="12097"/>
              </a:lnSpc>
            </a:pPr>
            <a:r>
              <a:rPr lang="en-US" sz="8640">
                <a:solidFill>
                  <a:srgbClr val="1C106D"/>
                </a:solidFill>
                <a:latin typeface="Sunborn"/>
                <a:ea typeface="Sunborn"/>
                <a:cs typeface="Sunborn"/>
                <a:sym typeface="Sunborn"/>
              </a:rPr>
              <a:t>Latar belakang</a:t>
            </a:r>
          </a:p>
        </p:txBody>
      </p:sp>
      <p:sp>
        <p:nvSpPr>
          <p:cNvPr name="TextBox 9" id="9"/>
          <p:cNvSpPr txBox="true"/>
          <p:nvPr/>
        </p:nvSpPr>
        <p:spPr>
          <a:xfrm rot="0">
            <a:off x="2253792" y="3716350"/>
            <a:ext cx="9291568" cy="296608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275C"/>
                </a:solidFill>
                <a:latin typeface="Glacial Indifference"/>
                <a:ea typeface="Glacial Indifference"/>
                <a:cs typeface="Glacial Indifference"/>
                <a:sym typeface="Glacial Indifference"/>
              </a:rPr>
              <a:t>Efisiensi: Proses penerimaan siswa secara konvensional sering kali memakan waktu dan rentan kesalahan, sehingga diperlukan sistem yang lebih cepat dan tepat.</a:t>
            </a:r>
          </a:p>
          <a:p>
            <a:pPr algn="l" marL="453390" indent="-226695" lvl="1">
              <a:lnSpc>
                <a:spcPts val="2940"/>
              </a:lnSpc>
              <a:buFont typeface="Arial"/>
              <a:buChar char="•"/>
            </a:pPr>
            <a:r>
              <a:rPr lang="en-US" sz="2100">
                <a:solidFill>
                  <a:srgbClr val="00275C"/>
                </a:solidFill>
                <a:latin typeface="Glacial Indifference"/>
                <a:ea typeface="Glacial Indifference"/>
                <a:cs typeface="Glacial Indifference"/>
                <a:sym typeface="Glacial Indifference"/>
              </a:rPr>
              <a:t>Aksesibilitas: Dengan platform online, calon siswa dapat mendaftar kapan saja dan di mana saja, tanpa harus datang ke lokasi fisik.</a:t>
            </a:r>
          </a:p>
          <a:p>
            <a:pPr algn="l" marL="453390" indent="-226695" lvl="1">
              <a:lnSpc>
                <a:spcPts val="2940"/>
              </a:lnSpc>
              <a:buFont typeface="Arial"/>
              <a:buChar char="•"/>
            </a:pPr>
            <a:r>
              <a:rPr lang="en-US" sz="2100">
                <a:solidFill>
                  <a:srgbClr val="00275C"/>
                </a:solidFill>
                <a:latin typeface="Glacial Indifference"/>
                <a:ea typeface="Glacial Indifference"/>
                <a:cs typeface="Glacial Indifference"/>
                <a:sym typeface="Glacial Indifference"/>
              </a:rPr>
              <a:t>Transparansi: Data pendaftaran dapat diakses dan dimonitor dengan jelas oleh pihak yang berwenang, meningkatkan transparansi dan kepercayaan.</a:t>
            </a:r>
          </a:p>
          <a:p>
            <a:pPr algn="l">
              <a:lnSpc>
                <a:spcPts val="2940"/>
              </a:lnSpc>
            </a:pPr>
          </a:p>
        </p:txBody>
      </p:sp>
      <p:sp>
        <p:nvSpPr>
          <p:cNvPr name="TextBox 10" id="10"/>
          <p:cNvSpPr txBox="true"/>
          <p:nvPr/>
        </p:nvSpPr>
        <p:spPr>
          <a:xfrm rot="0">
            <a:off x="6742640" y="9723696"/>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pic>
        <p:nvPicPr>
          <p:cNvPr name="Picture 11" id="11"/>
          <p:cNvPicPr>
            <a:picLocks noChangeAspect="true"/>
          </p:cNvPicPr>
          <p:nvPr/>
        </p:nvPicPr>
        <p:blipFill>
          <a:blip r:embed="rId8"/>
          <a:srcRect l="0" t="0" r="0" b="0"/>
          <a:stretch>
            <a:fillRect/>
          </a:stretch>
        </p:blipFill>
        <p:spPr>
          <a:xfrm flipH="false" flipV="false" rot="0">
            <a:off x="8019652" y="9258300"/>
            <a:ext cx="2248695" cy="438496"/>
          </a:xfrm>
          <a:prstGeom prst="rect">
            <a:avLst/>
          </a:prstGeom>
        </p:spPr>
      </p:pic>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7798" r="0" b="-57798"/>
            </a:stretch>
          </a:blipFill>
        </p:spPr>
      </p:sp>
      <p:sp>
        <p:nvSpPr>
          <p:cNvPr name="Freeform 3" id="3"/>
          <p:cNvSpPr/>
          <p:nvPr/>
        </p:nvSpPr>
        <p:spPr>
          <a:xfrm flipH="false" flipV="false" rot="0">
            <a:off x="13381101" y="2057400"/>
            <a:ext cx="4906899" cy="8229600"/>
          </a:xfrm>
          <a:custGeom>
            <a:avLst/>
            <a:gdLst/>
            <a:ahLst/>
            <a:cxnLst/>
            <a:rect r="r" b="b" t="t" l="l"/>
            <a:pathLst>
              <a:path h="8229600" w="4906899">
                <a:moveTo>
                  <a:pt x="0" y="0"/>
                </a:moveTo>
                <a:lnTo>
                  <a:pt x="4906899" y="0"/>
                </a:lnTo>
                <a:lnTo>
                  <a:pt x="4906899"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0" y="4468083"/>
            <a:ext cx="18288000" cy="15819120"/>
          </a:xfrm>
          <a:custGeom>
            <a:avLst/>
            <a:gdLst/>
            <a:ahLst/>
            <a:cxnLst/>
            <a:rect r="r" b="b" t="t" l="l"/>
            <a:pathLst>
              <a:path h="15819120" w="18288000">
                <a:moveTo>
                  <a:pt x="0" y="0"/>
                </a:moveTo>
                <a:lnTo>
                  <a:pt x="18288000" y="0"/>
                </a:lnTo>
                <a:lnTo>
                  <a:pt x="18288000" y="15819120"/>
                </a:lnTo>
                <a:lnTo>
                  <a:pt x="0" y="15819120"/>
                </a:lnTo>
                <a:lnTo>
                  <a:pt x="0" y="0"/>
                </a:lnTo>
                <a:close/>
              </a:path>
            </a:pathLst>
          </a:custGeom>
          <a:blipFill>
            <a:blip r:embed="rId4"/>
            <a:stretch>
              <a:fillRect l="0" t="0" r="0" b="0"/>
            </a:stretch>
          </a:blipFill>
        </p:spPr>
      </p:sp>
      <p:sp>
        <p:nvSpPr>
          <p:cNvPr name="Freeform 5" id="5"/>
          <p:cNvSpPr/>
          <p:nvPr/>
        </p:nvSpPr>
        <p:spPr>
          <a:xfrm flipH="false" flipV="false" rot="0">
            <a:off x="9875143" y="7088807"/>
            <a:ext cx="8594199" cy="5507449"/>
          </a:xfrm>
          <a:custGeom>
            <a:avLst/>
            <a:gdLst/>
            <a:ahLst/>
            <a:cxnLst/>
            <a:rect r="r" b="b" t="t" l="l"/>
            <a:pathLst>
              <a:path h="5507449" w="8594199">
                <a:moveTo>
                  <a:pt x="0" y="0"/>
                </a:moveTo>
                <a:lnTo>
                  <a:pt x="8594199" y="0"/>
                </a:lnTo>
                <a:lnTo>
                  <a:pt x="8594199" y="5507450"/>
                </a:lnTo>
                <a:lnTo>
                  <a:pt x="0" y="5507450"/>
                </a:lnTo>
                <a:lnTo>
                  <a:pt x="0" y="0"/>
                </a:lnTo>
                <a:close/>
              </a:path>
            </a:pathLst>
          </a:custGeom>
          <a:blipFill>
            <a:blip r:embed="rId5"/>
            <a:stretch>
              <a:fillRect l="0" t="0" r="0" b="0"/>
            </a:stretch>
          </a:blipFill>
        </p:spPr>
      </p:sp>
      <p:sp>
        <p:nvSpPr>
          <p:cNvPr name="Freeform 6" id="6"/>
          <p:cNvSpPr/>
          <p:nvPr/>
        </p:nvSpPr>
        <p:spPr>
          <a:xfrm flipH="false" flipV="false" rot="0">
            <a:off x="14414671" y="383802"/>
            <a:ext cx="3598100" cy="2307992"/>
          </a:xfrm>
          <a:custGeom>
            <a:avLst/>
            <a:gdLst/>
            <a:ahLst/>
            <a:cxnLst/>
            <a:rect r="r" b="b" t="t" l="l"/>
            <a:pathLst>
              <a:path h="2307992" w="3598100">
                <a:moveTo>
                  <a:pt x="0" y="0"/>
                </a:moveTo>
                <a:lnTo>
                  <a:pt x="3598099" y="0"/>
                </a:lnTo>
                <a:lnTo>
                  <a:pt x="3598099" y="2307992"/>
                </a:lnTo>
                <a:lnTo>
                  <a:pt x="0" y="2307992"/>
                </a:lnTo>
                <a:lnTo>
                  <a:pt x="0" y="0"/>
                </a:lnTo>
                <a:close/>
              </a:path>
            </a:pathLst>
          </a:custGeom>
          <a:blipFill>
            <a:blip r:embed="rId6"/>
            <a:stretch>
              <a:fillRect l="0" t="0" r="0" b="0"/>
            </a:stretch>
          </a:blipFill>
        </p:spPr>
      </p:sp>
      <p:sp>
        <p:nvSpPr>
          <p:cNvPr name="Freeform 7" id="7"/>
          <p:cNvSpPr/>
          <p:nvPr/>
        </p:nvSpPr>
        <p:spPr>
          <a:xfrm flipH="false" flipV="false" rot="0">
            <a:off x="10685633" y="2244724"/>
            <a:ext cx="7458075" cy="8229600"/>
          </a:xfrm>
          <a:custGeom>
            <a:avLst/>
            <a:gdLst/>
            <a:ahLst/>
            <a:cxnLst/>
            <a:rect r="r" b="b" t="t" l="l"/>
            <a:pathLst>
              <a:path h="8229600" w="7458075">
                <a:moveTo>
                  <a:pt x="0" y="0"/>
                </a:moveTo>
                <a:lnTo>
                  <a:pt x="7458075" y="0"/>
                </a:lnTo>
                <a:lnTo>
                  <a:pt x="7458075"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817881" y="5143500"/>
            <a:ext cx="7492365" cy="8229600"/>
          </a:xfrm>
          <a:custGeom>
            <a:avLst/>
            <a:gdLst/>
            <a:ahLst/>
            <a:cxnLst/>
            <a:rect r="r" b="b" t="t" l="l"/>
            <a:pathLst>
              <a:path h="8229600" w="7492365">
                <a:moveTo>
                  <a:pt x="0" y="0"/>
                </a:moveTo>
                <a:lnTo>
                  <a:pt x="7492365" y="0"/>
                </a:lnTo>
                <a:lnTo>
                  <a:pt x="7492365" y="8229600"/>
                </a:lnTo>
                <a:lnTo>
                  <a:pt x="0" y="8229600"/>
                </a:lnTo>
                <a:lnTo>
                  <a:pt x="0" y="0"/>
                </a:lnTo>
                <a:close/>
              </a:path>
            </a:pathLst>
          </a:custGeom>
          <a:blipFill>
            <a:blip r:embed="rId8"/>
            <a:stretch>
              <a:fillRect l="0" t="0" r="0" b="0"/>
            </a:stretch>
          </a:blipFill>
        </p:spPr>
      </p:sp>
      <p:sp>
        <p:nvSpPr>
          <p:cNvPr name="TextBox 9" id="9"/>
          <p:cNvSpPr txBox="true"/>
          <p:nvPr/>
        </p:nvSpPr>
        <p:spPr>
          <a:xfrm rot="0">
            <a:off x="1394065" y="4006822"/>
            <a:ext cx="9291568" cy="33375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EDE9ED"/>
                </a:solidFill>
                <a:latin typeface="Glacial Indifference"/>
                <a:ea typeface="Glacial Indifference"/>
                <a:cs typeface="Glacial Indifference"/>
                <a:sym typeface="Glacial Indifference"/>
              </a:rPr>
              <a:t>Mempermudah Proses Pendaftaran: Mengurangi prosedur manual dan mempercepat waktu pemrosesan data calon siswa.</a:t>
            </a:r>
          </a:p>
          <a:p>
            <a:pPr algn="l" marL="453390" indent="-226695" lvl="1">
              <a:lnSpc>
                <a:spcPts val="2940"/>
              </a:lnSpc>
              <a:buFont typeface="Arial"/>
              <a:buChar char="•"/>
            </a:pPr>
            <a:r>
              <a:rPr lang="en-US" sz="2100">
                <a:solidFill>
                  <a:srgbClr val="EDE9ED"/>
                </a:solidFill>
                <a:latin typeface="Glacial Indifference"/>
                <a:ea typeface="Glacial Indifference"/>
                <a:cs typeface="Glacial Indifference"/>
                <a:sym typeface="Glacial Indifference"/>
              </a:rPr>
              <a:t>Meningkatkan Aksesibilitas: Membuka kesempatan bagi calon siswa untuk mendaftar tanpa batasan geografis dan waktu.</a:t>
            </a:r>
          </a:p>
          <a:p>
            <a:pPr algn="l" marL="453390" indent="-226695" lvl="1">
              <a:lnSpc>
                <a:spcPts val="2940"/>
              </a:lnSpc>
              <a:buFont typeface="Arial"/>
              <a:buChar char="•"/>
            </a:pPr>
            <a:r>
              <a:rPr lang="en-US" sz="2100">
                <a:solidFill>
                  <a:srgbClr val="EDE9ED"/>
                </a:solidFill>
                <a:latin typeface="Glacial Indifference"/>
                <a:ea typeface="Glacial Indifference"/>
                <a:cs typeface="Glacial Indifference"/>
                <a:sym typeface="Glacial Indifference"/>
              </a:rPr>
              <a:t>Meningkatkan Akurasi Data: Meminimalkan kesalahan input data dan memudahkan verifikasi.</a:t>
            </a:r>
          </a:p>
          <a:p>
            <a:pPr algn="l" marL="453390" indent="-226695" lvl="1">
              <a:lnSpc>
                <a:spcPts val="2940"/>
              </a:lnSpc>
              <a:buFont typeface="Arial"/>
              <a:buChar char="•"/>
            </a:pPr>
            <a:r>
              <a:rPr lang="en-US" sz="2100">
                <a:solidFill>
                  <a:srgbClr val="EDE9ED"/>
                </a:solidFill>
                <a:latin typeface="Glacial Indifference"/>
                <a:ea typeface="Glacial Indifference"/>
                <a:cs typeface="Glacial Indifference"/>
                <a:sym typeface="Glacial Indifference"/>
              </a:rPr>
              <a:t>Memperkuat Transparansi Proses: Memungkinkan calon siswa dan orang tua memantau status pendaftaran mereka secara langsung.</a:t>
            </a:r>
          </a:p>
          <a:p>
            <a:pPr algn="l">
              <a:lnSpc>
                <a:spcPts val="2940"/>
              </a:lnSpc>
            </a:pPr>
          </a:p>
        </p:txBody>
      </p:sp>
      <p:sp>
        <p:nvSpPr>
          <p:cNvPr name="TextBox 10" id="10"/>
          <p:cNvSpPr txBox="true"/>
          <p:nvPr/>
        </p:nvSpPr>
        <p:spPr>
          <a:xfrm rot="0">
            <a:off x="-2560502" y="2185392"/>
            <a:ext cx="12948100" cy="1850497"/>
          </a:xfrm>
          <a:prstGeom prst="rect">
            <a:avLst/>
          </a:prstGeom>
        </p:spPr>
        <p:txBody>
          <a:bodyPr anchor="t" rtlCol="false" tIns="0" lIns="0" bIns="0" rIns="0">
            <a:spAutoFit/>
          </a:bodyPr>
          <a:lstStyle/>
          <a:p>
            <a:pPr algn="ctr">
              <a:lnSpc>
                <a:spcPts val="15113"/>
              </a:lnSpc>
            </a:pPr>
            <a:r>
              <a:rPr lang="en-US" sz="10795">
                <a:solidFill>
                  <a:srgbClr val="EDE9ED"/>
                </a:solidFill>
                <a:latin typeface="Sunborn"/>
                <a:ea typeface="Sunborn"/>
                <a:cs typeface="Sunborn"/>
                <a:sym typeface="Sunborn"/>
              </a:rPr>
              <a:t>tujuan</a:t>
            </a:r>
          </a:p>
        </p:txBody>
      </p:sp>
      <p:sp>
        <p:nvSpPr>
          <p:cNvPr name="Freeform 11" id="11"/>
          <p:cNvSpPr/>
          <p:nvPr/>
        </p:nvSpPr>
        <p:spPr>
          <a:xfrm flipH="false" flipV="false" rot="-2063297">
            <a:off x="1928301" y="5727732"/>
            <a:ext cx="7492365" cy="8229600"/>
          </a:xfrm>
          <a:custGeom>
            <a:avLst/>
            <a:gdLst/>
            <a:ahLst/>
            <a:cxnLst/>
            <a:rect r="r" b="b" t="t" l="l"/>
            <a:pathLst>
              <a:path h="8229600" w="7492365">
                <a:moveTo>
                  <a:pt x="0" y="0"/>
                </a:moveTo>
                <a:lnTo>
                  <a:pt x="7492365" y="0"/>
                </a:lnTo>
                <a:lnTo>
                  <a:pt x="7492365" y="8229600"/>
                </a:lnTo>
                <a:lnTo>
                  <a:pt x="0" y="8229600"/>
                </a:lnTo>
                <a:lnTo>
                  <a:pt x="0" y="0"/>
                </a:lnTo>
                <a:close/>
              </a:path>
            </a:pathLst>
          </a:custGeom>
          <a:blipFill>
            <a:blip r:embed="rId8"/>
            <a:stretch>
              <a:fillRect l="0" t="0" r="0" b="0"/>
            </a:stretch>
          </a:blipFill>
        </p:spPr>
      </p:sp>
      <p:sp>
        <p:nvSpPr>
          <p:cNvPr name="TextBox 12" id="12"/>
          <p:cNvSpPr txBox="true"/>
          <p:nvPr/>
        </p:nvSpPr>
        <p:spPr>
          <a:xfrm rot="0">
            <a:off x="6742640" y="9723696"/>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pic>
        <p:nvPicPr>
          <p:cNvPr name="Picture 13" id="13"/>
          <p:cNvPicPr>
            <a:picLocks noChangeAspect="true"/>
          </p:cNvPicPr>
          <p:nvPr/>
        </p:nvPicPr>
        <p:blipFill>
          <a:blip r:embed="rId9"/>
          <a:srcRect l="0" t="0" r="0" b="0"/>
          <a:stretch>
            <a:fillRect/>
          </a:stretch>
        </p:blipFill>
        <p:spPr>
          <a:xfrm flipH="false" flipV="false" rot="0">
            <a:off x="8019652" y="9258300"/>
            <a:ext cx="2248695" cy="438496"/>
          </a:xfrm>
          <a:prstGeom prst="rect">
            <a:avLst/>
          </a:prstGeom>
        </p:spPr>
      </p:pic>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36655" y="1028700"/>
            <a:ext cx="3079170" cy="1098704"/>
          </a:xfrm>
          <a:custGeom>
            <a:avLst/>
            <a:gdLst/>
            <a:ahLst/>
            <a:cxnLst/>
            <a:rect r="r" b="b" t="t" l="l"/>
            <a:pathLst>
              <a:path h="1098704" w="3079170">
                <a:moveTo>
                  <a:pt x="0" y="0"/>
                </a:moveTo>
                <a:lnTo>
                  <a:pt x="3079170" y="0"/>
                </a:lnTo>
                <a:lnTo>
                  <a:pt x="3079170" y="1098704"/>
                </a:lnTo>
                <a:lnTo>
                  <a:pt x="0" y="1098704"/>
                </a:lnTo>
                <a:lnTo>
                  <a:pt x="0" y="0"/>
                </a:lnTo>
                <a:close/>
              </a:path>
            </a:pathLst>
          </a:custGeom>
          <a:blipFill>
            <a:blip r:embed="rId2"/>
            <a:stretch>
              <a:fillRect l="0" t="0" r="0"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4" id="4"/>
          <p:cNvSpPr/>
          <p:nvPr/>
        </p:nvSpPr>
        <p:spPr>
          <a:xfrm flipH="true" flipV="false" rot="0">
            <a:off x="11180509" y="3113513"/>
            <a:ext cx="7492365" cy="8229600"/>
          </a:xfrm>
          <a:custGeom>
            <a:avLst/>
            <a:gdLst/>
            <a:ahLst/>
            <a:cxnLst/>
            <a:rect r="r" b="b" t="t" l="l"/>
            <a:pathLst>
              <a:path h="8229600" w="7492365">
                <a:moveTo>
                  <a:pt x="7492365" y="0"/>
                </a:moveTo>
                <a:lnTo>
                  <a:pt x="0" y="0"/>
                </a:lnTo>
                <a:lnTo>
                  <a:pt x="0" y="8229600"/>
                </a:lnTo>
                <a:lnTo>
                  <a:pt x="7492365" y="8229600"/>
                </a:lnTo>
                <a:lnTo>
                  <a:pt x="7492365" y="0"/>
                </a:lnTo>
                <a:close/>
              </a:path>
            </a:pathLst>
          </a:custGeom>
          <a:blipFill>
            <a:blip r:embed="rId4"/>
            <a:stretch>
              <a:fillRect l="0" t="0" r="0" b="0"/>
            </a:stretch>
          </a:blipFill>
        </p:spPr>
      </p:sp>
      <p:sp>
        <p:nvSpPr>
          <p:cNvPr name="Freeform 5" id="5"/>
          <p:cNvSpPr/>
          <p:nvPr/>
        </p:nvSpPr>
        <p:spPr>
          <a:xfrm flipH="false" flipV="false" rot="0">
            <a:off x="-217480" y="3113513"/>
            <a:ext cx="7492365" cy="8229600"/>
          </a:xfrm>
          <a:custGeom>
            <a:avLst/>
            <a:gdLst/>
            <a:ahLst/>
            <a:cxnLst/>
            <a:rect r="r" b="b" t="t" l="l"/>
            <a:pathLst>
              <a:path h="8229600" w="7492365">
                <a:moveTo>
                  <a:pt x="0" y="0"/>
                </a:moveTo>
                <a:lnTo>
                  <a:pt x="7492365" y="0"/>
                </a:lnTo>
                <a:lnTo>
                  <a:pt x="7492365" y="8229600"/>
                </a:lnTo>
                <a:lnTo>
                  <a:pt x="0" y="8229600"/>
                </a:lnTo>
                <a:lnTo>
                  <a:pt x="0" y="0"/>
                </a:lnTo>
                <a:close/>
              </a:path>
            </a:pathLst>
          </a:custGeom>
          <a:blipFill>
            <a:blip r:embed="rId4"/>
            <a:stretch>
              <a:fillRect l="0" t="0" r="0" b="0"/>
            </a:stretch>
          </a:blipFill>
        </p:spPr>
      </p:sp>
      <p:grpSp>
        <p:nvGrpSpPr>
          <p:cNvPr name="Group 6" id="6"/>
          <p:cNvGrpSpPr/>
          <p:nvPr/>
        </p:nvGrpSpPr>
        <p:grpSpPr>
          <a:xfrm rot="0">
            <a:off x="1028700" y="3437619"/>
            <a:ext cx="7363146" cy="4711832"/>
            <a:chOff x="0" y="0"/>
            <a:chExt cx="1100530" cy="704252"/>
          </a:xfrm>
        </p:grpSpPr>
        <p:sp>
          <p:nvSpPr>
            <p:cNvPr name="Freeform 7" id="7"/>
            <p:cNvSpPr/>
            <p:nvPr/>
          </p:nvSpPr>
          <p:spPr>
            <a:xfrm flipH="false" flipV="false" rot="0">
              <a:off x="0" y="0"/>
              <a:ext cx="1100530" cy="704252"/>
            </a:xfrm>
            <a:custGeom>
              <a:avLst/>
              <a:gdLst/>
              <a:ahLst/>
              <a:cxnLst/>
              <a:rect r="r" b="b" t="t" l="l"/>
              <a:pathLst>
                <a:path h="704252" w="1100530">
                  <a:moveTo>
                    <a:pt x="53624" y="0"/>
                  </a:moveTo>
                  <a:lnTo>
                    <a:pt x="1046907" y="0"/>
                  </a:lnTo>
                  <a:cubicBezTo>
                    <a:pt x="1061129" y="0"/>
                    <a:pt x="1074768" y="5650"/>
                    <a:pt x="1084824" y="15706"/>
                  </a:cubicBezTo>
                  <a:cubicBezTo>
                    <a:pt x="1094881" y="25762"/>
                    <a:pt x="1100530" y="39402"/>
                    <a:pt x="1100530" y="53624"/>
                  </a:cubicBezTo>
                  <a:lnTo>
                    <a:pt x="1100530" y="650629"/>
                  </a:lnTo>
                  <a:cubicBezTo>
                    <a:pt x="1100530" y="664851"/>
                    <a:pt x="1094881" y="678490"/>
                    <a:pt x="1084824" y="688546"/>
                  </a:cubicBezTo>
                  <a:cubicBezTo>
                    <a:pt x="1074768" y="698603"/>
                    <a:pt x="1061129" y="704252"/>
                    <a:pt x="1046907" y="704252"/>
                  </a:cubicBezTo>
                  <a:lnTo>
                    <a:pt x="53624" y="704252"/>
                  </a:lnTo>
                  <a:cubicBezTo>
                    <a:pt x="39402" y="704252"/>
                    <a:pt x="25762" y="698603"/>
                    <a:pt x="15706" y="688546"/>
                  </a:cubicBezTo>
                  <a:cubicBezTo>
                    <a:pt x="5650" y="678490"/>
                    <a:pt x="0" y="664851"/>
                    <a:pt x="0" y="650629"/>
                  </a:cubicBezTo>
                  <a:lnTo>
                    <a:pt x="0" y="53624"/>
                  </a:lnTo>
                  <a:cubicBezTo>
                    <a:pt x="0" y="39402"/>
                    <a:pt x="5650" y="25762"/>
                    <a:pt x="15706" y="15706"/>
                  </a:cubicBezTo>
                  <a:cubicBezTo>
                    <a:pt x="25762" y="5650"/>
                    <a:pt x="39402" y="0"/>
                    <a:pt x="53624" y="0"/>
                  </a:cubicBezTo>
                  <a:close/>
                </a:path>
              </a:pathLst>
            </a:custGeom>
            <a:solidFill>
              <a:srgbClr val="1C106D"/>
            </a:solidFill>
          </p:spPr>
        </p:sp>
        <p:sp>
          <p:nvSpPr>
            <p:cNvPr name="TextBox 8" id="8"/>
            <p:cNvSpPr txBox="true"/>
            <p:nvPr/>
          </p:nvSpPr>
          <p:spPr>
            <a:xfrm>
              <a:off x="0" y="-47625"/>
              <a:ext cx="1100530" cy="751877"/>
            </a:xfrm>
            <a:prstGeom prst="rect">
              <a:avLst/>
            </a:prstGeom>
          </p:spPr>
          <p:txBody>
            <a:bodyPr anchor="ctr" rtlCol="false" tIns="89516" lIns="89516" bIns="89516" rIns="89516"/>
            <a:lstStyle/>
            <a:p>
              <a:pPr algn="ctr">
                <a:lnSpc>
                  <a:spcPts val="3219"/>
                </a:lnSpc>
              </a:pPr>
            </a:p>
          </p:txBody>
        </p:sp>
      </p:grpSp>
      <p:grpSp>
        <p:nvGrpSpPr>
          <p:cNvPr name="Group 9" id="9"/>
          <p:cNvGrpSpPr/>
          <p:nvPr/>
        </p:nvGrpSpPr>
        <p:grpSpPr>
          <a:xfrm rot="0">
            <a:off x="1268197" y="3437619"/>
            <a:ext cx="7363146" cy="4711832"/>
            <a:chOff x="0" y="0"/>
            <a:chExt cx="1100530" cy="704252"/>
          </a:xfrm>
        </p:grpSpPr>
        <p:sp>
          <p:nvSpPr>
            <p:cNvPr name="Freeform 10" id="10"/>
            <p:cNvSpPr/>
            <p:nvPr/>
          </p:nvSpPr>
          <p:spPr>
            <a:xfrm flipH="false" flipV="false" rot="0">
              <a:off x="0" y="0"/>
              <a:ext cx="1100530" cy="704252"/>
            </a:xfrm>
            <a:custGeom>
              <a:avLst/>
              <a:gdLst/>
              <a:ahLst/>
              <a:cxnLst/>
              <a:rect r="r" b="b" t="t" l="l"/>
              <a:pathLst>
                <a:path h="704252" w="1100530">
                  <a:moveTo>
                    <a:pt x="53624" y="0"/>
                  </a:moveTo>
                  <a:lnTo>
                    <a:pt x="1046907" y="0"/>
                  </a:lnTo>
                  <a:cubicBezTo>
                    <a:pt x="1061129" y="0"/>
                    <a:pt x="1074768" y="5650"/>
                    <a:pt x="1084824" y="15706"/>
                  </a:cubicBezTo>
                  <a:cubicBezTo>
                    <a:pt x="1094881" y="25762"/>
                    <a:pt x="1100530" y="39402"/>
                    <a:pt x="1100530" y="53624"/>
                  </a:cubicBezTo>
                  <a:lnTo>
                    <a:pt x="1100530" y="650629"/>
                  </a:lnTo>
                  <a:cubicBezTo>
                    <a:pt x="1100530" y="664851"/>
                    <a:pt x="1094881" y="678490"/>
                    <a:pt x="1084824" y="688546"/>
                  </a:cubicBezTo>
                  <a:cubicBezTo>
                    <a:pt x="1074768" y="698603"/>
                    <a:pt x="1061129" y="704252"/>
                    <a:pt x="1046907" y="704252"/>
                  </a:cubicBezTo>
                  <a:lnTo>
                    <a:pt x="53624" y="704252"/>
                  </a:lnTo>
                  <a:cubicBezTo>
                    <a:pt x="39402" y="704252"/>
                    <a:pt x="25762" y="698603"/>
                    <a:pt x="15706" y="688546"/>
                  </a:cubicBezTo>
                  <a:cubicBezTo>
                    <a:pt x="5650" y="678490"/>
                    <a:pt x="0" y="664851"/>
                    <a:pt x="0" y="650629"/>
                  </a:cubicBezTo>
                  <a:lnTo>
                    <a:pt x="0" y="53624"/>
                  </a:lnTo>
                  <a:cubicBezTo>
                    <a:pt x="0" y="39402"/>
                    <a:pt x="5650" y="25762"/>
                    <a:pt x="15706" y="15706"/>
                  </a:cubicBezTo>
                  <a:cubicBezTo>
                    <a:pt x="25762" y="5650"/>
                    <a:pt x="39402" y="0"/>
                    <a:pt x="53624" y="0"/>
                  </a:cubicBezTo>
                  <a:close/>
                </a:path>
              </a:pathLst>
            </a:custGeom>
            <a:solidFill>
              <a:srgbClr val="EDE9ED"/>
            </a:solidFill>
          </p:spPr>
        </p:sp>
        <p:sp>
          <p:nvSpPr>
            <p:cNvPr name="TextBox 11" id="11"/>
            <p:cNvSpPr txBox="true"/>
            <p:nvPr/>
          </p:nvSpPr>
          <p:spPr>
            <a:xfrm>
              <a:off x="0" y="-47625"/>
              <a:ext cx="1100530" cy="751877"/>
            </a:xfrm>
            <a:prstGeom prst="rect">
              <a:avLst/>
            </a:prstGeom>
          </p:spPr>
          <p:txBody>
            <a:bodyPr anchor="ctr" rtlCol="false" tIns="89516" lIns="89516" bIns="89516" rIns="89516"/>
            <a:lstStyle/>
            <a:p>
              <a:pPr algn="ctr">
                <a:lnSpc>
                  <a:spcPts val="3219"/>
                </a:lnSpc>
              </a:pPr>
            </a:p>
          </p:txBody>
        </p:sp>
      </p:grpSp>
      <p:grpSp>
        <p:nvGrpSpPr>
          <p:cNvPr name="Group 12" id="12"/>
          <p:cNvGrpSpPr/>
          <p:nvPr/>
        </p:nvGrpSpPr>
        <p:grpSpPr>
          <a:xfrm rot="0">
            <a:off x="-1185904" y="9419886"/>
            <a:ext cx="20775207" cy="3086100"/>
            <a:chOff x="0" y="0"/>
            <a:chExt cx="5471659" cy="812800"/>
          </a:xfrm>
        </p:grpSpPr>
        <p:sp>
          <p:nvSpPr>
            <p:cNvPr name="Freeform 13" id="13"/>
            <p:cNvSpPr/>
            <p:nvPr/>
          </p:nvSpPr>
          <p:spPr>
            <a:xfrm flipH="false" flipV="false" rot="0">
              <a:off x="0" y="0"/>
              <a:ext cx="5471659" cy="812800"/>
            </a:xfrm>
            <a:custGeom>
              <a:avLst/>
              <a:gdLst/>
              <a:ahLst/>
              <a:cxnLst/>
              <a:rect r="r" b="b" t="t" l="l"/>
              <a:pathLst>
                <a:path h="812800" w="5471659">
                  <a:moveTo>
                    <a:pt x="2735830" y="0"/>
                  </a:moveTo>
                  <a:cubicBezTo>
                    <a:pt x="1224873" y="0"/>
                    <a:pt x="0" y="181951"/>
                    <a:pt x="0" y="406400"/>
                  </a:cubicBezTo>
                  <a:cubicBezTo>
                    <a:pt x="0" y="630849"/>
                    <a:pt x="1224873" y="812800"/>
                    <a:pt x="2735830" y="812800"/>
                  </a:cubicBezTo>
                  <a:cubicBezTo>
                    <a:pt x="4246787" y="812800"/>
                    <a:pt x="5471659" y="630849"/>
                    <a:pt x="5471659" y="406400"/>
                  </a:cubicBezTo>
                  <a:cubicBezTo>
                    <a:pt x="5471659" y="181951"/>
                    <a:pt x="4246787" y="0"/>
                    <a:pt x="2735830" y="0"/>
                  </a:cubicBezTo>
                  <a:close/>
                </a:path>
              </a:pathLst>
            </a:custGeom>
            <a:gradFill rotWithShape="true">
              <a:gsLst>
                <a:gs pos="0">
                  <a:srgbClr val="4A96F2">
                    <a:alpha val="100000"/>
                  </a:srgbClr>
                </a:gs>
                <a:gs pos="100000">
                  <a:srgbClr val="6A3D96">
                    <a:alpha val="100000"/>
                  </a:srgbClr>
                </a:gs>
              </a:gsLst>
              <a:lin ang="2700000"/>
            </a:gradFill>
          </p:spPr>
        </p:sp>
        <p:sp>
          <p:nvSpPr>
            <p:cNvPr name="TextBox 14" id="14"/>
            <p:cNvSpPr txBox="true"/>
            <p:nvPr/>
          </p:nvSpPr>
          <p:spPr>
            <a:xfrm>
              <a:off x="512968" y="28575"/>
              <a:ext cx="4445723" cy="708025"/>
            </a:xfrm>
            <a:prstGeom prst="rect">
              <a:avLst/>
            </a:prstGeom>
          </p:spPr>
          <p:txBody>
            <a:bodyPr anchor="ctr" rtlCol="false" tIns="50800" lIns="50800" bIns="50800" rIns="50800"/>
            <a:lstStyle/>
            <a:p>
              <a:pPr algn="ctr">
                <a:lnSpc>
                  <a:spcPts val="3220"/>
                </a:lnSpc>
              </a:pPr>
            </a:p>
          </p:txBody>
        </p:sp>
      </p:grpSp>
      <p:grpSp>
        <p:nvGrpSpPr>
          <p:cNvPr name="Group 15" id="15"/>
          <p:cNvGrpSpPr/>
          <p:nvPr/>
        </p:nvGrpSpPr>
        <p:grpSpPr>
          <a:xfrm rot="-10800000">
            <a:off x="9213181" y="3437619"/>
            <a:ext cx="7602643" cy="4711832"/>
            <a:chOff x="0" y="0"/>
            <a:chExt cx="10136858" cy="6282443"/>
          </a:xfrm>
        </p:grpSpPr>
        <p:grpSp>
          <p:nvGrpSpPr>
            <p:cNvPr name="Group 16" id="16"/>
            <p:cNvGrpSpPr/>
            <p:nvPr/>
          </p:nvGrpSpPr>
          <p:grpSpPr>
            <a:xfrm rot="0">
              <a:off x="0" y="0"/>
              <a:ext cx="9817528" cy="6282443"/>
              <a:chOff x="0" y="0"/>
              <a:chExt cx="1100530" cy="704252"/>
            </a:xfrm>
          </p:grpSpPr>
          <p:sp>
            <p:nvSpPr>
              <p:cNvPr name="Freeform 17" id="17"/>
              <p:cNvSpPr/>
              <p:nvPr/>
            </p:nvSpPr>
            <p:spPr>
              <a:xfrm flipH="false" flipV="false" rot="0">
                <a:off x="0" y="0"/>
                <a:ext cx="1100530" cy="704252"/>
              </a:xfrm>
              <a:custGeom>
                <a:avLst/>
                <a:gdLst/>
                <a:ahLst/>
                <a:cxnLst/>
                <a:rect r="r" b="b" t="t" l="l"/>
                <a:pathLst>
                  <a:path h="704252" w="1100530">
                    <a:moveTo>
                      <a:pt x="94491" y="0"/>
                    </a:moveTo>
                    <a:lnTo>
                      <a:pt x="1006039" y="0"/>
                    </a:lnTo>
                    <a:cubicBezTo>
                      <a:pt x="1031100" y="0"/>
                      <a:pt x="1055134" y="9955"/>
                      <a:pt x="1072854" y="27676"/>
                    </a:cubicBezTo>
                    <a:cubicBezTo>
                      <a:pt x="1090575" y="45396"/>
                      <a:pt x="1100530" y="69430"/>
                      <a:pt x="1100530" y="94491"/>
                    </a:cubicBezTo>
                    <a:lnTo>
                      <a:pt x="1100530" y="609761"/>
                    </a:lnTo>
                    <a:cubicBezTo>
                      <a:pt x="1100530" y="661947"/>
                      <a:pt x="1058225" y="704252"/>
                      <a:pt x="1006039" y="704252"/>
                    </a:cubicBezTo>
                    <a:lnTo>
                      <a:pt x="94491" y="704252"/>
                    </a:lnTo>
                    <a:cubicBezTo>
                      <a:pt x="42305" y="704252"/>
                      <a:pt x="0" y="661947"/>
                      <a:pt x="0" y="609761"/>
                    </a:cubicBezTo>
                    <a:lnTo>
                      <a:pt x="0" y="94491"/>
                    </a:lnTo>
                    <a:cubicBezTo>
                      <a:pt x="0" y="42305"/>
                      <a:pt x="42305" y="0"/>
                      <a:pt x="94491" y="0"/>
                    </a:cubicBezTo>
                    <a:close/>
                  </a:path>
                </a:pathLst>
              </a:custGeom>
              <a:solidFill>
                <a:srgbClr val="1C106D"/>
              </a:solidFill>
            </p:spPr>
          </p:sp>
          <p:sp>
            <p:nvSpPr>
              <p:cNvPr name="TextBox 18" id="18"/>
              <p:cNvSpPr txBox="true"/>
              <p:nvPr/>
            </p:nvSpPr>
            <p:spPr>
              <a:xfrm>
                <a:off x="0" y="-47625"/>
                <a:ext cx="1100530" cy="751877"/>
              </a:xfrm>
              <a:prstGeom prst="rect">
                <a:avLst/>
              </a:prstGeom>
            </p:spPr>
            <p:txBody>
              <a:bodyPr anchor="ctr" rtlCol="false" tIns="50800" lIns="50800" bIns="50800" rIns="50800"/>
              <a:lstStyle/>
              <a:p>
                <a:pPr algn="ctr">
                  <a:lnSpc>
                    <a:spcPts val="3219"/>
                  </a:lnSpc>
                </a:pPr>
              </a:p>
            </p:txBody>
          </p:sp>
        </p:grpSp>
        <p:grpSp>
          <p:nvGrpSpPr>
            <p:cNvPr name="Group 19" id="19"/>
            <p:cNvGrpSpPr/>
            <p:nvPr/>
          </p:nvGrpSpPr>
          <p:grpSpPr>
            <a:xfrm rot="0">
              <a:off x="319330" y="0"/>
              <a:ext cx="9817528" cy="6282443"/>
              <a:chOff x="0" y="0"/>
              <a:chExt cx="1100530" cy="704252"/>
            </a:xfrm>
          </p:grpSpPr>
          <p:sp>
            <p:nvSpPr>
              <p:cNvPr name="Freeform 20" id="20"/>
              <p:cNvSpPr/>
              <p:nvPr/>
            </p:nvSpPr>
            <p:spPr>
              <a:xfrm flipH="false" flipV="false" rot="0">
                <a:off x="0" y="0"/>
                <a:ext cx="1100530" cy="704252"/>
              </a:xfrm>
              <a:custGeom>
                <a:avLst/>
                <a:gdLst/>
                <a:ahLst/>
                <a:cxnLst/>
                <a:rect r="r" b="b" t="t" l="l"/>
                <a:pathLst>
                  <a:path h="704252" w="1100530">
                    <a:moveTo>
                      <a:pt x="94491" y="0"/>
                    </a:moveTo>
                    <a:lnTo>
                      <a:pt x="1006039" y="0"/>
                    </a:lnTo>
                    <a:cubicBezTo>
                      <a:pt x="1031100" y="0"/>
                      <a:pt x="1055134" y="9955"/>
                      <a:pt x="1072854" y="27676"/>
                    </a:cubicBezTo>
                    <a:cubicBezTo>
                      <a:pt x="1090575" y="45396"/>
                      <a:pt x="1100530" y="69430"/>
                      <a:pt x="1100530" y="94491"/>
                    </a:cubicBezTo>
                    <a:lnTo>
                      <a:pt x="1100530" y="609761"/>
                    </a:lnTo>
                    <a:cubicBezTo>
                      <a:pt x="1100530" y="661947"/>
                      <a:pt x="1058225" y="704252"/>
                      <a:pt x="1006039" y="704252"/>
                    </a:cubicBezTo>
                    <a:lnTo>
                      <a:pt x="94491" y="704252"/>
                    </a:lnTo>
                    <a:cubicBezTo>
                      <a:pt x="42305" y="704252"/>
                      <a:pt x="0" y="661947"/>
                      <a:pt x="0" y="609761"/>
                    </a:cubicBezTo>
                    <a:lnTo>
                      <a:pt x="0" y="94491"/>
                    </a:lnTo>
                    <a:cubicBezTo>
                      <a:pt x="0" y="42305"/>
                      <a:pt x="42305" y="0"/>
                      <a:pt x="94491" y="0"/>
                    </a:cubicBezTo>
                    <a:close/>
                  </a:path>
                </a:pathLst>
              </a:custGeom>
              <a:solidFill>
                <a:srgbClr val="EDE9ED"/>
              </a:solidFill>
            </p:spPr>
          </p:sp>
          <p:sp>
            <p:nvSpPr>
              <p:cNvPr name="TextBox 21" id="21"/>
              <p:cNvSpPr txBox="true"/>
              <p:nvPr/>
            </p:nvSpPr>
            <p:spPr>
              <a:xfrm>
                <a:off x="0" y="-47625"/>
                <a:ext cx="1100530" cy="751877"/>
              </a:xfrm>
              <a:prstGeom prst="rect">
                <a:avLst/>
              </a:prstGeom>
            </p:spPr>
            <p:txBody>
              <a:bodyPr anchor="ctr" rtlCol="false" tIns="50800" lIns="50800" bIns="50800" rIns="50800"/>
              <a:lstStyle/>
              <a:p>
                <a:pPr algn="ctr">
                  <a:lnSpc>
                    <a:spcPts val="3219"/>
                  </a:lnSpc>
                </a:pPr>
              </a:p>
            </p:txBody>
          </p:sp>
        </p:grpSp>
      </p:grpSp>
      <p:pic>
        <p:nvPicPr>
          <p:cNvPr name="Picture 22" id="22"/>
          <p:cNvPicPr>
            <a:picLocks noChangeAspect="true"/>
          </p:cNvPicPr>
          <p:nvPr/>
        </p:nvPicPr>
        <p:blipFill>
          <a:blip r:embed="rId5"/>
          <a:srcRect l="0" t="0" r="0" b="0"/>
          <a:stretch>
            <a:fillRect/>
          </a:stretch>
        </p:blipFill>
        <p:spPr>
          <a:xfrm flipH="false" flipV="false" rot="0">
            <a:off x="7727591" y="9200638"/>
            <a:ext cx="2248695" cy="438496"/>
          </a:xfrm>
          <a:prstGeom prst="rect">
            <a:avLst/>
          </a:prstGeom>
        </p:spPr>
      </p:pic>
      <p:sp>
        <p:nvSpPr>
          <p:cNvPr name="Freeform 23" id="23"/>
          <p:cNvSpPr/>
          <p:nvPr/>
        </p:nvSpPr>
        <p:spPr>
          <a:xfrm flipH="false" flipV="false" rot="0">
            <a:off x="14461982" y="6208757"/>
            <a:ext cx="4358663" cy="5545231"/>
          </a:xfrm>
          <a:custGeom>
            <a:avLst/>
            <a:gdLst/>
            <a:ahLst/>
            <a:cxnLst/>
            <a:rect r="r" b="b" t="t" l="l"/>
            <a:pathLst>
              <a:path h="5545231" w="4358663">
                <a:moveTo>
                  <a:pt x="0" y="0"/>
                </a:moveTo>
                <a:lnTo>
                  <a:pt x="4358662" y="0"/>
                </a:lnTo>
                <a:lnTo>
                  <a:pt x="4358662" y="5545231"/>
                </a:lnTo>
                <a:lnTo>
                  <a:pt x="0" y="5545231"/>
                </a:lnTo>
                <a:lnTo>
                  <a:pt x="0" y="0"/>
                </a:lnTo>
                <a:close/>
              </a:path>
            </a:pathLst>
          </a:custGeom>
          <a:blipFill>
            <a:blip r:embed="rId6"/>
            <a:stretch>
              <a:fillRect l="0" t="0" r="0" b="0"/>
            </a:stretch>
          </a:blipFill>
        </p:spPr>
      </p:sp>
      <p:sp>
        <p:nvSpPr>
          <p:cNvPr name="Freeform 24" id="24"/>
          <p:cNvSpPr/>
          <p:nvPr/>
        </p:nvSpPr>
        <p:spPr>
          <a:xfrm flipH="false" flipV="false" rot="0">
            <a:off x="4120625" y="2173039"/>
            <a:ext cx="8750724" cy="1797330"/>
          </a:xfrm>
          <a:custGeom>
            <a:avLst/>
            <a:gdLst/>
            <a:ahLst/>
            <a:cxnLst/>
            <a:rect r="r" b="b" t="t" l="l"/>
            <a:pathLst>
              <a:path h="1797330" w="8750724">
                <a:moveTo>
                  <a:pt x="0" y="0"/>
                </a:moveTo>
                <a:lnTo>
                  <a:pt x="8750724" y="0"/>
                </a:lnTo>
                <a:lnTo>
                  <a:pt x="8750724" y="1797330"/>
                </a:lnTo>
                <a:lnTo>
                  <a:pt x="0" y="1797330"/>
                </a:lnTo>
                <a:lnTo>
                  <a:pt x="0" y="0"/>
                </a:lnTo>
                <a:close/>
              </a:path>
            </a:pathLst>
          </a:custGeom>
          <a:blipFill>
            <a:blip r:embed="rId7"/>
            <a:stretch>
              <a:fillRect l="0" t="0" r="0" b="0"/>
            </a:stretch>
          </a:blipFill>
        </p:spPr>
      </p:sp>
      <p:sp>
        <p:nvSpPr>
          <p:cNvPr name="TextBox 25" id="25"/>
          <p:cNvSpPr txBox="true"/>
          <p:nvPr/>
        </p:nvSpPr>
        <p:spPr>
          <a:xfrm rot="0">
            <a:off x="1421546" y="3998944"/>
            <a:ext cx="6970300" cy="2914777"/>
          </a:xfrm>
          <a:prstGeom prst="rect">
            <a:avLst/>
          </a:prstGeom>
        </p:spPr>
        <p:txBody>
          <a:bodyPr anchor="t" rtlCol="false" tIns="0" lIns="0" bIns="0" rIns="0">
            <a:spAutoFit/>
          </a:bodyPr>
          <a:lstStyle/>
          <a:p>
            <a:pPr algn="just" marL="403732" indent="-201866" lvl="1">
              <a:lnSpc>
                <a:spcPts val="2617"/>
              </a:lnSpc>
              <a:buFont typeface="Arial"/>
              <a:buChar char="•"/>
            </a:pPr>
            <a:r>
              <a:rPr lang="en-US" sz="1869">
                <a:solidFill>
                  <a:srgbClr val="00275C"/>
                </a:solidFill>
                <a:latin typeface="Glacial Indifference"/>
                <a:ea typeface="Glacial Indifference"/>
                <a:cs typeface="Glacial Indifference"/>
                <a:sym typeface="Glacial Indifference"/>
              </a:rPr>
              <a:t>Efisiensi Waktu: Mempercepat proses pendaftaran dan validasi data siswa.</a:t>
            </a:r>
          </a:p>
          <a:p>
            <a:pPr algn="just" marL="403732" indent="-201866" lvl="1">
              <a:lnSpc>
                <a:spcPts val="2617"/>
              </a:lnSpc>
              <a:buFont typeface="Arial"/>
              <a:buChar char="•"/>
            </a:pPr>
            <a:r>
              <a:rPr lang="en-US" sz="1869">
                <a:solidFill>
                  <a:srgbClr val="00275C"/>
                </a:solidFill>
                <a:latin typeface="Glacial Indifference"/>
                <a:ea typeface="Glacial Indifference"/>
                <a:cs typeface="Glacial Indifference"/>
                <a:sym typeface="Glacial Indifference"/>
              </a:rPr>
              <a:t>Kemudahan Akses: Calon siswa dapat mendaftar dari mana saja dan kapan saja selama periode pendaftaran.</a:t>
            </a:r>
          </a:p>
          <a:p>
            <a:pPr algn="just" marL="403732" indent="-201866" lvl="1">
              <a:lnSpc>
                <a:spcPts val="2617"/>
              </a:lnSpc>
              <a:buFont typeface="Arial"/>
              <a:buChar char="•"/>
            </a:pPr>
            <a:r>
              <a:rPr lang="en-US" sz="1869">
                <a:solidFill>
                  <a:srgbClr val="00275C"/>
                </a:solidFill>
                <a:latin typeface="Glacial Indifference"/>
                <a:ea typeface="Glacial Indifference"/>
                <a:cs typeface="Glacial Indifference"/>
                <a:sym typeface="Glacial Indifference"/>
              </a:rPr>
              <a:t>Penyimpanan Data yang Terpusat: Data tersimpan dalam satu sistem, sehingga mudah diakses dan diolah.</a:t>
            </a:r>
          </a:p>
          <a:p>
            <a:pPr algn="just" marL="403732" indent="-201866" lvl="1">
              <a:lnSpc>
                <a:spcPts val="2617"/>
              </a:lnSpc>
              <a:buFont typeface="Arial"/>
              <a:buChar char="•"/>
            </a:pPr>
            <a:r>
              <a:rPr lang="en-US" sz="1869">
                <a:solidFill>
                  <a:srgbClr val="00275C"/>
                </a:solidFill>
                <a:latin typeface="Glacial Indifference"/>
                <a:ea typeface="Glacial Indifference"/>
                <a:cs typeface="Glacial Indifference"/>
                <a:sym typeface="Glacial Indifference"/>
              </a:rPr>
              <a:t>Meminimalisir Human Error: Dengan input otomatis, risiko kesalahan dari pengolahan manual dapat dikurangi.</a:t>
            </a:r>
          </a:p>
          <a:p>
            <a:pPr algn="just">
              <a:lnSpc>
                <a:spcPts val="2617"/>
              </a:lnSpc>
            </a:pPr>
          </a:p>
        </p:txBody>
      </p:sp>
      <p:sp>
        <p:nvSpPr>
          <p:cNvPr name="TextBox 26" id="26"/>
          <p:cNvSpPr txBox="true"/>
          <p:nvPr/>
        </p:nvSpPr>
        <p:spPr>
          <a:xfrm rot="0">
            <a:off x="2970623" y="1348348"/>
            <a:ext cx="11050729" cy="1024952"/>
          </a:xfrm>
          <a:prstGeom prst="rect">
            <a:avLst/>
          </a:prstGeom>
        </p:spPr>
        <p:txBody>
          <a:bodyPr anchor="t" rtlCol="false" tIns="0" lIns="0" bIns="0" rIns="0">
            <a:spAutoFit/>
          </a:bodyPr>
          <a:lstStyle/>
          <a:p>
            <a:pPr algn="ctr">
              <a:lnSpc>
                <a:spcPts val="8387"/>
              </a:lnSpc>
            </a:pPr>
            <a:r>
              <a:rPr lang="en-US" sz="5991">
                <a:solidFill>
                  <a:srgbClr val="1C106D"/>
                </a:solidFill>
                <a:latin typeface="Sunborn"/>
                <a:ea typeface="Sunborn"/>
                <a:cs typeface="Sunborn"/>
                <a:sym typeface="Sunborn"/>
              </a:rPr>
              <a:t>KELEBIHAN / KEKURANGAN</a:t>
            </a:r>
          </a:p>
        </p:txBody>
      </p:sp>
      <p:sp>
        <p:nvSpPr>
          <p:cNvPr name="TextBox 27" id="27"/>
          <p:cNvSpPr txBox="true"/>
          <p:nvPr/>
        </p:nvSpPr>
        <p:spPr>
          <a:xfrm rot="0">
            <a:off x="6742640" y="9723696"/>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sp>
        <p:nvSpPr>
          <p:cNvPr name="TextBox 28" id="28"/>
          <p:cNvSpPr txBox="true"/>
          <p:nvPr/>
        </p:nvSpPr>
        <p:spPr>
          <a:xfrm rot="0">
            <a:off x="9213181" y="3888959"/>
            <a:ext cx="7201708" cy="3967644"/>
          </a:xfrm>
          <a:prstGeom prst="rect">
            <a:avLst/>
          </a:prstGeom>
        </p:spPr>
        <p:txBody>
          <a:bodyPr anchor="t" rtlCol="false" tIns="0" lIns="0" bIns="0" rIns="0">
            <a:spAutoFit/>
          </a:bodyPr>
          <a:lstStyle/>
          <a:p>
            <a:pPr algn="just" marL="403531" indent="-201766" lvl="1">
              <a:lnSpc>
                <a:spcPts val="2616"/>
              </a:lnSpc>
              <a:buFont typeface="Arial"/>
              <a:buChar char="•"/>
            </a:pPr>
            <a:r>
              <a:rPr lang="en-US" sz="1869">
                <a:solidFill>
                  <a:srgbClr val="00275C"/>
                </a:solidFill>
                <a:latin typeface="Glacial Indifference"/>
                <a:ea typeface="Glacial Indifference"/>
                <a:cs typeface="Glacial Indifference"/>
                <a:sym typeface="Glacial Indifference"/>
              </a:rPr>
              <a:t>Ketergantungan pada Internet: Membutuhkan koneksi internet yang stabil untuk mengakses sistem, yang dapat menjadi kendala di beberapa wilayah.</a:t>
            </a:r>
          </a:p>
          <a:p>
            <a:pPr algn="just" marL="403531" indent="-201766" lvl="1">
              <a:lnSpc>
                <a:spcPts val="2616"/>
              </a:lnSpc>
              <a:buFont typeface="Arial"/>
              <a:buChar char="•"/>
            </a:pPr>
            <a:r>
              <a:rPr lang="en-US" sz="1869">
                <a:solidFill>
                  <a:srgbClr val="00275C"/>
                </a:solidFill>
                <a:latin typeface="Glacial Indifference"/>
                <a:ea typeface="Glacial Indifference"/>
                <a:cs typeface="Glacial Indifference"/>
                <a:sym typeface="Glacial Indifference"/>
              </a:rPr>
              <a:t>Risiko Keamanan Data: Risiko adanya peretasan atau kebocoran data jika sistem tidak memiliki proteksi yang kuat.</a:t>
            </a:r>
          </a:p>
          <a:p>
            <a:pPr algn="just" marL="403531" indent="-201766" lvl="1">
              <a:lnSpc>
                <a:spcPts val="2616"/>
              </a:lnSpc>
              <a:buFont typeface="Arial"/>
              <a:buChar char="•"/>
            </a:pPr>
            <a:r>
              <a:rPr lang="en-US" sz="1869">
                <a:solidFill>
                  <a:srgbClr val="00275C"/>
                </a:solidFill>
                <a:latin typeface="Glacial Indifference"/>
                <a:ea typeface="Glacial Indifference"/>
                <a:cs typeface="Glacial Indifference"/>
                <a:sym typeface="Glacial Indifference"/>
              </a:rPr>
              <a:t>Hambatan Teknis untuk Beberapa Pengguna: Pengguna yang kurang familiar dengan teknologi mungkin mengalami kesulitan dalam proses pendaftaran.</a:t>
            </a:r>
          </a:p>
          <a:p>
            <a:pPr algn="just" marL="403531" indent="-201766" lvl="1">
              <a:lnSpc>
                <a:spcPts val="2616"/>
              </a:lnSpc>
              <a:buFont typeface="Arial"/>
              <a:buChar char="•"/>
            </a:pPr>
            <a:r>
              <a:rPr lang="en-US" sz="1869">
                <a:solidFill>
                  <a:srgbClr val="00275C"/>
                </a:solidFill>
                <a:latin typeface="Glacial Indifference"/>
                <a:ea typeface="Glacial Indifference"/>
                <a:cs typeface="Glacial Indifference"/>
                <a:sym typeface="Glacial Indifference"/>
              </a:rPr>
              <a:t>Biaya Pengembangan dan Pemeliharaan: Sistem ini membutuhkan biaya awal dan pemeliharaan berkala untuk memastikan performa dan keamanan.</a:t>
            </a:r>
          </a:p>
          <a:p>
            <a:pPr algn="just">
              <a:lnSpc>
                <a:spcPts val="2616"/>
              </a:lnSpc>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21782" t="-206190" r="0" b="0"/>
            </a:stretch>
          </a:blipFill>
        </p:spPr>
      </p:sp>
      <p:grpSp>
        <p:nvGrpSpPr>
          <p:cNvPr name="Group 3" id="3"/>
          <p:cNvGrpSpPr/>
          <p:nvPr/>
        </p:nvGrpSpPr>
        <p:grpSpPr>
          <a:xfrm rot="0">
            <a:off x="-178763" y="8204994"/>
            <a:ext cx="20493519" cy="3793903"/>
            <a:chOff x="0" y="0"/>
            <a:chExt cx="27324692" cy="5058537"/>
          </a:xfrm>
        </p:grpSpPr>
        <p:sp>
          <p:nvSpPr>
            <p:cNvPr name="Freeform 4" id="4"/>
            <p:cNvSpPr/>
            <p:nvPr/>
          </p:nvSpPr>
          <p:spPr>
            <a:xfrm flipH="true" flipV="false" rot="0">
              <a:off x="19176809" y="0"/>
              <a:ext cx="8147883" cy="5058537"/>
            </a:xfrm>
            <a:custGeom>
              <a:avLst/>
              <a:gdLst/>
              <a:ahLst/>
              <a:cxnLst/>
              <a:rect r="r" b="b" t="t" l="l"/>
              <a:pathLst>
                <a:path h="5058537" w="8147883">
                  <a:moveTo>
                    <a:pt x="8147883" y="0"/>
                  </a:moveTo>
                  <a:lnTo>
                    <a:pt x="0" y="0"/>
                  </a:lnTo>
                  <a:lnTo>
                    <a:pt x="0" y="5058537"/>
                  </a:lnTo>
                  <a:lnTo>
                    <a:pt x="8147883" y="5058537"/>
                  </a:lnTo>
                  <a:lnTo>
                    <a:pt x="8147883" y="0"/>
                  </a:lnTo>
                  <a:close/>
                </a:path>
              </a:pathLst>
            </a:custGeom>
            <a:blipFill>
              <a:blip r:embed="rId3"/>
              <a:stretch>
                <a:fillRect l="-165600" t="0" r="0" b="0"/>
              </a:stretch>
            </a:blipFill>
          </p:spPr>
        </p:sp>
        <p:sp>
          <p:nvSpPr>
            <p:cNvPr name="Freeform 5" id="5"/>
            <p:cNvSpPr/>
            <p:nvPr/>
          </p:nvSpPr>
          <p:spPr>
            <a:xfrm flipH="false" flipV="false" rot="0">
              <a:off x="0" y="0"/>
              <a:ext cx="21640800" cy="5058537"/>
            </a:xfrm>
            <a:custGeom>
              <a:avLst/>
              <a:gdLst/>
              <a:ahLst/>
              <a:cxnLst/>
              <a:rect r="r" b="b" t="t" l="l"/>
              <a:pathLst>
                <a:path h="5058537" w="21640800">
                  <a:moveTo>
                    <a:pt x="0" y="0"/>
                  </a:moveTo>
                  <a:lnTo>
                    <a:pt x="21640800" y="0"/>
                  </a:lnTo>
                  <a:lnTo>
                    <a:pt x="21640800" y="5058537"/>
                  </a:lnTo>
                  <a:lnTo>
                    <a:pt x="0" y="5058537"/>
                  </a:lnTo>
                  <a:lnTo>
                    <a:pt x="0" y="0"/>
                  </a:lnTo>
                  <a:close/>
                </a:path>
              </a:pathLst>
            </a:custGeom>
            <a:blipFill>
              <a:blip r:embed="rId3"/>
              <a:stretch>
                <a:fillRect l="0" t="0" r="0" b="0"/>
              </a:stretch>
            </a:blipFill>
          </p:spPr>
        </p:sp>
      </p:grpSp>
      <p:grpSp>
        <p:nvGrpSpPr>
          <p:cNvPr name="Group 6" id="6"/>
          <p:cNvGrpSpPr/>
          <p:nvPr/>
        </p:nvGrpSpPr>
        <p:grpSpPr>
          <a:xfrm rot="0">
            <a:off x="7218369" y="144635"/>
            <a:ext cx="10911810" cy="10105198"/>
            <a:chOff x="0" y="0"/>
            <a:chExt cx="1064352" cy="985674"/>
          </a:xfrm>
        </p:grpSpPr>
        <p:sp>
          <p:nvSpPr>
            <p:cNvPr name="Freeform 7" id="7"/>
            <p:cNvSpPr/>
            <p:nvPr/>
          </p:nvSpPr>
          <p:spPr>
            <a:xfrm flipH="false" flipV="false" rot="0">
              <a:off x="0" y="0"/>
              <a:ext cx="1064352" cy="985674"/>
            </a:xfrm>
            <a:custGeom>
              <a:avLst/>
              <a:gdLst/>
              <a:ahLst/>
              <a:cxnLst/>
              <a:rect r="r" b="b" t="t" l="l"/>
              <a:pathLst>
                <a:path h="985674" w="1064352">
                  <a:moveTo>
                    <a:pt x="16318" y="0"/>
                  </a:moveTo>
                  <a:lnTo>
                    <a:pt x="1048033" y="0"/>
                  </a:lnTo>
                  <a:cubicBezTo>
                    <a:pt x="1052361" y="0"/>
                    <a:pt x="1056512" y="1719"/>
                    <a:pt x="1059572" y="4780"/>
                  </a:cubicBezTo>
                  <a:cubicBezTo>
                    <a:pt x="1062633" y="7840"/>
                    <a:pt x="1064352" y="11991"/>
                    <a:pt x="1064352" y="16318"/>
                  </a:cubicBezTo>
                  <a:lnTo>
                    <a:pt x="1064352" y="969355"/>
                  </a:lnTo>
                  <a:cubicBezTo>
                    <a:pt x="1064352" y="978368"/>
                    <a:pt x="1057046" y="985674"/>
                    <a:pt x="1048033" y="985674"/>
                  </a:cubicBezTo>
                  <a:lnTo>
                    <a:pt x="16318" y="985674"/>
                  </a:lnTo>
                  <a:cubicBezTo>
                    <a:pt x="11991" y="985674"/>
                    <a:pt x="7840" y="983955"/>
                    <a:pt x="4780" y="980894"/>
                  </a:cubicBezTo>
                  <a:cubicBezTo>
                    <a:pt x="1719" y="977834"/>
                    <a:pt x="0" y="973683"/>
                    <a:pt x="0" y="969355"/>
                  </a:cubicBezTo>
                  <a:lnTo>
                    <a:pt x="0" y="16318"/>
                  </a:lnTo>
                  <a:cubicBezTo>
                    <a:pt x="0" y="7306"/>
                    <a:pt x="7306" y="0"/>
                    <a:pt x="16318" y="0"/>
                  </a:cubicBezTo>
                  <a:close/>
                </a:path>
              </a:pathLst>
            </a:custGeom>
            <a:blipFill>
              <a:blip r:embed="rId4"/>
              <a:stretch>
                <a:fillRect l="0" t="-1438" r="0" b="-1438"/>
              </a:stretch>
            </a:blipFill>
            <a:ln w="76200" cap="rnd">
              <a:solidFill>
                <a:srgbClr val="FFFFFF"/>
              </a:solidFill>
              <a:prstDash val="solid"/>
              <a:round/>
            </a:ln>
          </p:spPr>
        </p:sp>
      </p:grpSp>
      <p:sp>
        <p:nvSpPr>
          <p:cNvPr name="Freeform 8" id="8"/>
          <p:cNvSpPr/>
          <p:nvPr/>
        </p:nvSpPr>
        <p:spPr>
          <a:xfrm flipH="false" flipV="false" rot="0">
            <a:off x="1515908" y="3155877"/>
            <a:ext cx="4566158" cy="6782383"/>
          </a:xfrm>
          <a:custGeom>
            <a:avLst/>
            <a:gdLst/>
            <a:ahLst/>
            <a:cxnLst/>
            <a:rect r="r" b="b" t="t" l="l"/>
            <a:pathLst>
              <a:path h="6782383" w="4566158">
                <a:moveTo>
                  <a:pt x="0" y="0"/>
                </a:moveTo>
                <a:lnTo>
                  <a:pt x="4566158" y="0"/>
                </a:lnTo>
                <a:lnTo>
                  <a:pt x="4566158" y="6782383"/>
                </a:lnTo>
                <a:lnTo>
                  <a:pt x="0" y="6782383"/>
                </a:lnTo>
                <a:lnTo>
                  <a:pt x="0" y="0"/>
                </a:lnTo>
                <a:close/>
              </a:path>
            </a:pathLst>
          </a:custGeom>
          <a:blipFill>
            <a:blip r:embed="rId5"/>
            <a:stretch>
              <a:fillRect l="0" t="0" r="0" b="0"/>
            </a:stretch>
          </a:blipFill>
        </p:spPr>
      </p:sp>
      <p:sp>
        <p:nvSpPr>
          <p:cNvPr name="Freeform 9" id="9"/>
          <p:cNvSpPr/>
          <p:nvPr/>
        </p:nvSpPr>
        <p:spPr>
          <a:xfrm flipH="false" flipV="false" rot="0">
            <a:off x="-178763" y="5052599"/>
            <a:ext cx="7231822" cy="3495381"/>
          </a:xfrm>
          <a:custGeom>
            <a:avLst/>
            <a:gdLst/>
            <a:ahLst/>
            <a:cxnLst/>
            <a:rect r="r" b="b" t="t" l="l"/>
            <a:pathLst>
              <a:path h="3495381" w="7231822">
                <a:moveTo>
                  <a:pt x="0" y="0"/>
                </a:moveTo>
                <a:lnTo>
                  <a:pt x="7231822" y="0"/>
                </a:lnTo>
                <a:lnTo>
                  <a:pt x="7231822" y="3495381"/>
                </a:lnTo>
                <a:lnTo>
                  <a:pt x="0" y="3495381"/>
                </a:lnTo>
                <a:lnTo>
                  <a:pt x="0" y="0"/>
                </a:lnTo>
                <a:close/>
              </a:path>
            </a:pathLst>
          </a:custGeom>
          <a:blipFill>
            <a:blip r:embed="rId6"/>
            <a:stretch>
              <a:fillRect l="0" t="0" r="0" b="0"/>
            </a:stretch>
          </a:blipFill>
        </p:spPr>
      </p:sp>
      <p:sp>
        <p:nvSpPr>
          <p:cNvPr name="TextBox 10" id="10"/>
          <p:cNvSpPr txBox="true"/>
          <p:nvPr/>
        </p:nvSpPr>
        <p:spPr>
          <a:xfrm rot="0">
            <a:off x="516245" y="1304017"/>
            <a:ext cx="8115300" cy="1384935"/>
          </a:xfrm>
          <a:prstGeom prst="rect">
            <a:avLst/>
          </a:prstGeom>
        </p:spPr>
        <p:txBody>
          <a:bodyPr anchor="t" rtlCol="false" tIns="0" lIns="0" bIns="0" rIns="0">
            <a:spAutoFit/>
          </a:bodyPr>
          <a:lstStyle/>
          <a:p>
            <a:pPr algn="l">
              <a:lnSpc>
                <a:spcPts val="11340"/>
              </a:lnSpc>
            </a:pPr>
            <a:r>
              <a:rPr lang="en-US" sz="8100" spc="-421">
                <a:solidFill>
                  <a:srgbClr val="FFFFFF"/>
                </a:solidFill>
                <a:latin typeface="Boulder"/>
                <a:ea typeface="Boulder"/>
                <a:cs typeface="Boulder"/>
                <a:sym typeface="Boulder"/>
              </a:rPr>
              <a:t>flowchart</a:t>
            </a:r>
          </a:p>
        </p:txBody>
      </p:sp>
      <p:sp>
        <p:nvSpPr>
          <p:cNvPr name="Freeform 11" id="11"/>
          <p:cNvSpPr/>
          <p:nvPr/>
        </p:nvSpPr>
        <p:spPr>
          <a:xfrm flipH="false" flipV="false" rot="0">
            <a:off x="-4088555" y="9763807"/>
            <a:ext cx="16230600" cy="4470178"/>
          </a:xfrm>
          <a:custGeom>
            <a:avLst/>
            <a:gdLst/>
            <a:ahLst/>
            <a:cxnLst/>
            <a:rect r="r" b="b" t="t" l="l"/>
            <a:pathLst>
              <a:path h="4470178" w="16230600">
                <a:moveTo>
                  <a:pt x="0" y="0"/>
                </a:moveTo>
                <a:lnTo>
                  <a:pt x="16230600" y="0"/>
                </a:lnTo>
                <a:lnTo>
                  <a:pt x="16230600" y="4470178"/>
                </a:lnTo>
                <a:lnTo>
                  <a:pt x="0" y="4470178"/>
                </a:lnTo>
                <a:lnTo>
                  <a:pt x="0" y="0"/>
                </a:lnTo>
                <a:close/>
              </a:path>
            </a:pathLst>
          </a:custGeom>
          <a:blipFill>
            <a:blip r:embed="rId7"/>
            <a:stretch>
              <a:fillRect l="0" t="0" r="0" b="0"/>
            </a:stretch>
          </a:blipFill>
        </p:spPr>
      </p:sp>
      <p:sp>
        <p:nvSpPr>
          <p:cNvPr name="TextBox 12" id="12"/>
          <p:cNvSpPr txBox="true"/>
          <p:nvPr/>
        </p:nvSpPr>
        <p:spPr>
          <a:xfrm rot="0">
            <a:off x="1625385" y="9887381"/>
            <a:ext cx="4802720" cy="381502"/>
          </a:xfrm>
          <a:prstGeom prst="rect">
            <a:avLst/>
          </a:prstGeom>
        </p:spPr>
        <p:txBody>
          <a:bodyPr anchor="t" rtlCol="false" tIns="0" lIns="0" bIns="0" rIns="0">
            <a:spAutoFit/>
          </a:bodyPr>
          <a:lstStyle/>
          <a:p>
            <a:pPr algn="ctr">
              <a:lnSpc>
                <a:spcPts val="3116"/>
              </a:lnSpc>
            </a:pPr>
            <a:r>
              <a:rPr lang="en-US" b="true" sz="2226">
                <a:solidFill>
                  <a:srgbClr val="002C5C"/>
                </a:solidFill>
                <a:latin typeface="Montserrat Classic Bold"/>
                <a:ea typeface="Montserrat Classic Bold"/>
                <a:cs typeface="Montserrat Classic Bold"/>
                <a:sym typeface="Montserrat Classic Bold"/>
              </a:rPr>
              <a:t>WWW.REALLYGREATSITE.COM</a:t>
            </a:r>
          </a:p>
        </p:txBody>
      </p:sp>
      <p:pic>
        <p:nvPicPr>
          <p:cNvPr name="Picture 13" id="13"/>
          <p:cNvPicPr>
            <a:picLocks noChangeAspect="true"/>
          </p:cNvPicPr>
          <p:nvPr/>
        </p:nvPicPr>
        <p:blipFill>
          <a:blip r:embed="rId8"/>
          <a:srcRect l="0" t="0" r="0" b="0"/>
          <a:stretch>
            <a:fillRect/>
          </a:stretch>
        </p:blipFill>
        <p:spPr>
          <a:xfrm flipH="false" flipV="false" rot="0">
            <a:off x="2902397" y="9496511"/>
            <a:ext cx="2248695" cy="438496"/>
          </a:xfrm>
          <a:prstGeom prst="rect">
            <a:avLst/>
          </a:prstGeom>
        </p:spPr>
      </p:pic>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21782" t="-123181" r="0" b="-83008"/>
            </a:stretch>
          </a:blipFill>
        </p:spPr>
      </p:sp>
      <p:grpSp>
        <p:nvGrpSpPr>
          <p:cNvPr name="Group 3" id="3"/>
          <p:cNvGrpSpPr/>
          <p:nvPr/>
        </p:nvGrpSpPr>
        <p:grpSpPr>
          <a:xfrm rot="0">
            <a:off x="-3280973" y="1316531"/>
            <a:ext cx="21568973" cy="11966815"/>
            <a:chOff x="0" y="0"/>
            <a:chExt cx="28758630" cy="15955754"/>
          </a:xfrm>
        </p:grpSpPr>
        <p:sp>
          <p:nvSpPr>
            <p:cNvPr name="Freeform 4" id="4"/>
            <p:cNvSpPr/>
            <p:nvPr/>
          </p:nvSpPr>
          <p:spPr>
            <a:xfrm flipH="false" flipV="false" rot="0">
              <a:off x="14953959" y="0"/>
              <a:ext cx="13804671" cy="13091430"/>
            </a:xfrm>
            <a:custGeom>
              <a:avLst/>
              <a:gdLst/>
              <a:ahLst/>
              <a:cxnLst/>
              <a:rect r="r" b="b" t="t" l="l"/>
              <a:pathLst>
                <a:path h="13091430" w="13804671">
                  <a:moveTo>
                    <a:pt x="0" y="0"/>
                  </a:moveTo>
                  <a:lnTo>
                    <a:pt x="13804671" y="0"/>
                  </a:lnTo>
                  <a:lnTo>
                    <a:pt x="13804671" y="13091430"/>
                  </a:lnTo>
                  <a:lnTo>
                    <a:pt x="0" y="13091430"/>
                  </a:lnTo>
                  <a:lnTo>
                    <a:pt x="0" y="0"/>
                  </a:lnTo>
                  <a:close/>
                </a:path>
              </a:pathLst>
            </a:custGeom>
            <a:blipFill>
              <a:blip r:embed="rId3"/>
              <a:stretch>
                <a:fillRect l="0" t="0" r="0" b="0"/>
              </a:stretch>
            </a:blipFill>
          </p:spPr>
        </p:sp>
        <p:sp>
          <p:nvSpPr>
            <p:cNvPr name="Freeform 5" id="5"/>
            <p:cNvSpPr/>
            <p:nvPr/>
          </p:nvSpPr>
          <p:spPr>
            <a:xfrm flipH="false" flipV="false" rot="0">
              <a:off x="0" y="724025"/>
              <a:ext cx="11703045" cy="15231729"/>
            </a:xfrm>
            <a:custGeom>
              <a:avLst/>
              <a:gdLst/>
              <a:ahLst/>
              <a:cxnLst/>
              <a:rect r="r" b="b" t="t" l="l"/>
              <a:pathLst>
                <a:path h="15231729" w="11703045">
                  <a:moveTo>
                    <a:pt x="0" y="0"/>
                  </a:moveTo>
                  <a:lnTo>
                    <a:pt x="11703045" y="0"/>
                  </a:lnTo>
                  <a:lnTo>
                    <a:pt x="11703045" y="15231729"/>
                  </a:lnTo>
                  <a:lnTo>
                    <a:pt x="0" y="15231729"/>
                  </a:lnTo>
                  <a:lnTo>
                    <a:pt x="0" y="0"/>
                  </a:lnTo>
                  <a:close/>
                </a:path>
              </a:pathLst>
            </a:custGeom>
            <a:blipFill>
              <a:blip r:embed="rId4"/>
              <a:stretch>
                <a:fillRect l="0" t="0" r="0" b="0"/>
              </a:stretch>
            </a:blipFill>
          </p:spPr>
        </p:sp>
      </p:grpSp>
      <p:sp>
        <p:nvSpPr>
          <p:cNvPr name="Freeform 6" id="6"/>
          <p:cNvSpPr/>
          <p:nvPr/>
        </p:nvSpPr>
        <p:spPr>
          <a:xfrm flipH="false" flipV="false" rot="0">
            <a:off x="11915829" y="1028700"/>
            <a:ext cx="6623919" cy="8229600"/>
          </a:xfrm>
          <a:custGeom>
            <a:avLst/>
            <a:gdLst/>
            <a:ahLst/>
            <a:cxnLst/>
            <a:rect r="r" b="b" t="t" l="l"/>
            <a:pathLst>
              <a:path h="8229600" w="6623919">
                <a:moveTo>
                  <a:pt x="0" y="0"/>
                </a:moveTo>
                <a:lnTo>
                  <a:pt x="6623918" y="0"/>
                </a:lnTo>
                <a:lnTo>
                  <a:pt x="6623918"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10151022" y="267181"/>
            <a:ext cx="1350328" cy="866165"/>
          </a:xfrm>
          <a:custGeom>
            <a:avLst/>
            <a:gdLst/>
            <a:ahLst/>
            <a:cxnLst/>
            <a:rect r="r" b="b" t="t" l="l"/>
            <a:pathLst>
              <a:path h="866165" w="1350328">
                <a:moveTo>
                  <a:pt x="0" y="0"/>
                </a:moveTo>
                <a:lnTo>
                  <a:pt x="1350329" y="0"/>
                </a:lnTo>
                <a:lnTo>
                  <a:pt x="1350329" y="866165"/>
                </a:lnTo>
                <a:lnTo>
                  <a:pt x="0" y="866165"/>
                </a:lnTo>
                <a:lnTo>
                  <a:pt x="0" y="0"/>
                </a:lnTo>
                <a:close/>
              </a:path>
            </a:pathLst>
          </a:custGeom>
          <a:blipFill>
            <a:blip r:embed="rId6"/>
            <a:stretch>
              <a:fillRect l="0" t="0" r="0" b="0"/>
            </a:stretch>
          </a:blipFill>
        </p:spPr>
      </p:sp>
      <p:sp>
        <p:nvSpPr>
          <p:cNvPr name="Freeform 8" id="8"/>
          <p:cNvSpPr/>
          <p:nvPr/>
        </p:nvSpPr>
        <p:spPr>
          <a:xfrm flipH="false" flipV="false" rot="0">
            <a:off x="13087585" y="5296878"/>
            <a:ext cx="4699663" cy="5523600"/>
          </a:xfrm>
          <a:custGeom>
            <a:avLst/>
            <a:gdLst/>
            <a:ahLst/>
            <a:cxnLst/>
            <a:rect r="r" b="b" t="t" l="l"/>
            <a:pathLst>
              <a:path h="5523600" w="4699663">
                <a:moveTo>
                  <a:pt x="0" y="0"/>
                </a:moveTo>
                <a:lnTo>
                  <a:pt x="4699663" y="0"/>
                </a:lnTo>
                <a:lnTo>
                  <a:pt x="4699663" y="5523600"/>
                </a:lnTo>
                <a:lnTo>
                  <a:pt x="0" y="5523600"/>
                </a:lnTo>
                <a:lnTo>
                  <a:pt x="0" y="0"/>
                </a:lnTo>
                <a:close/>
              </a:path>
            </a:pathLst>
          </a:custGeom>
          <a:blipFill>
            <a:blip r:embed="rId7"/>
            <a:stretch>
              <a:fillRect l="0" t="0" r="0" b="0"/>
            </a:stretch>
          </a:blipFill>
        </p:spPr>
      </p:sp>
      <p:sp>
        <p:nvSpPr>
          <p:cNvPr name="Freeform 9" id="9"/>
          <p:cNvSpPr/>
          <p:nvPr/>
        </p:nvSpPr>
        <p:spPr>
          <a:xfrm flipH="false" flipV="false" rot="0">
            <a:off x="12572557" y="0"/>
            <a:ext cx="5310462" cy="3647624"/>
          </a:xfrm>
          <a:custGeom>
            <a:avLst/>
            <a:gdLst/>
            <a:ahLst/>
            <a:cxnLst/>
            <a:rect r="r" b="b" t="t" l="l"/>
            <a:pathLst>
              <a:path h="3647624" w="5310462">
                <a:moveTo>
                  <a:pt x="0" y="0"/>
                </a:moveTo>
                <a:lnTo>
                  <a:pt x="5310462" y="0"/>
                </a:lnTo>
                <a:lnTo>
                  <a:pt x="5310462" y="3647624"/>
                </a:lnTo>
                <a:lnTo>
                  <a:pt x="0" y="3647624"/>
                </a:lnTo>
                <a:lnTo>
                  <a:pt x="0" y="0"/>
                </a:lnTo>
                <a:close/>
              </a:path>
            </a:pathLst>
          </a:custGeom>
          <a:blipFill>
            <a:blip r:embed="rId8"/>
            <a:stretch>
              <a:fillRect l="0" t="0" r="0" b="0"/>
            </a:stretch>
          </a:blipFill>
        </p:spPr>
      </p:sp>
      <p:sp>
        <p:nvSpPr>
          <p:cNvPr name="Freeform 10" id="10"/>
          <p:cNvSpPr/>
          <p:nvPr/>
        </p:nvSpPr>
        <p:spPr>
          <a:xfrm flipH="false" flipV="false" rot="0">
            <a:off x="571241" y="1133346"/>
            <a:ext cx="4018407" cy="8937181"/>
          </a:xfrm>
          <a:custGeom>
            <a:avLst/>
            <a:gdLst/>
            <a:ahLst/>
            <a:cxnLst/>
            <a:rect r="r" b="b" t="t" l="l"/>
            <a:pathLst>
              <a:path h="8937181" w="4018407">
                <a:moveTo>
                  <a:pt x="0" y="0"/>
                </a:moveTo>
                <a:lnTo>
                  <a:pt x="4018407" y="0"/>
                </a:lnTo>
                <a:lnTo>
                  <a:pt x="4018407" y="8937181"/>
                </a:lnTo>
                <a:lnTo>
                  <a:pt x="0" y="8937181"/>
                </a:lnTo>
                <a:lnTo>
                  <a:pt x="0" y="0"/>
                </a:lnTo>
                <a:close/>
              </a:path>
            </a:pathLst>
          </a:custGeom>
          <a:blipFill>
            <a:blip r:embed="rId9"/>
            <a:stretch>
              <a:fillRect l="0" t="0" r="0" b="-51395"/>
            </a:stretch>
          </a:blipFill>
        </p:spPr>
      </p:sp>
      <p:sp>
        <p:nvSpPr>
          <p:cNvPr name="Freeform 11" id="11"/>
          <p:cNvSpPr/>
          <p:nvPr/>
        </p:nvSpPr>
        <p:spPr>
          <a:xfrm flipH="false" flipV="false" rot="0">
            <a:off x="4972966" y="1133346"/>
            <a:ext cx="5853221" cy="6751305"/>
          </a:xfrm>
          <a:custGeom>
            <a:avLst/>
            <a:gdLst/>
            <a:ahLst/>
            <a:cxnLst/>
            <a:rect r="r" b="b" t="t" l="l"/>
            <a:pathLst>
              <a:path h="6751305" w="5853221">
                <a:moveTo>
                  <a:pt x="0" y="0"/>
                </a:moveTo>
                <a:lnTo>
                  <a:pt x="5853220" y="0"/>
                </a:lnTo>
                <a:lnTo>
                  <a:pt x="5853220" y="6751305"/>
                </a:lnTo>
                <a:lnTo>
                  <a:pt x="0" y="6751305"/>
                </a:lnTo>
                <a:lnTo>
                  <a:pt x="0" y="0"/>
                </a:lnTo>
                <a:close/>
              </a:path>
            </a:pathLst>
          </a:custGeom>
          <a:blipFill>
            <a:blip r:embed="rId9"/>
            <a:stretch>
              <a:fillRect l="0" t="-191921" r="0" b="0"/>
            </a:stretch>
          </a:blipFill>
        </p:spPr>
      </p:sp>
      <p:sp>
        <p:nvSpPr>
          <p:cNvPr name="TextBox 12" id="12"/>
          <p:cNvSpPr txBox="true"/>
          <p:nvPr/>
        </p:nvSpPr>
        <p:spPr>
          <a:xfrm rot="0">
            <a:off x="502851" y="-356235"/>
            <a:ext cx="8641149" cy="1384935"/>
          </a:xfrm>
          <a:prstGeom prst="rect">
            <a:avLst/>
          </a:prstGeom>
        </p:spPr>
        <p:txBody>
          <a:bodyPr anchor="t" rtlCol="false" tIns="0" lIns="0" bIns="0" rIns="0">
            <a:spAutoFit/>
          </a:bodyPr>
          <a:lstStyle/>
          <a:p>
            <a:pPr algn="l">
              <a:lnSpc>
                <a:spcPts val="11340"/>
              </a:lnSpc>
            </a:pPr>
            <a:r>
              <a:rPr lang="en-US" sz="8100" spc="-421">
                <a:solidFill>
                  <a:srgbClr val="FFFFFF"/>
                </a:solidFill>
                <a:latin typeface="Boulder"/>
                <a:ea typeface="Boulder"/>
                <a:cs typeface="Boulder"/>
                <a:sym typeface="Boulder"/>
              </a:rPr>
              <a:t>uml</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DAGVDE6ItDY</dc:identifier>
  <dcterms:modified xsi:type="dcterms:W3CDTF">2011-08-01T06:04:30Z</dcterms:modified>
  <cp:revision>1</cp:revision>
  <dc:title>Biru dan Ungu Ilustrasi Tugas Sekolah Presentasi</dc:title>
</cp:coreProperties>
</file>